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Oswald Regular"/>
      <p:regular r:id="rId30"/>
      <p:bold r:id="rId31"/>
    </p:embeddedFont>
    <p:embeddedFont>
      <p:font typeface="Fjalla One"/>
      <p:regular r:id="rId32"/>
    </p:embeddedFont>
    <p:embeddedFont>
      <p:font typeface="Fira Sans Extra Condensed Medium"/>
      <p:regular r:id="rId33"/>
      <p:bold r:id="rId34"/>
      <p:italic r:id="rId35"/>
      <p:boldItalic r:id="rId36"/>
    </p:embeddedFont>
    <p:embeddedFont>
      <p:font typeface="Barlow Semi Condensed Medium"/>
      <p:regular r:id="rId37"/>
      <p:bold r:id="rId38"/>
      <p:italic r:id="rId39"/>
      <p:boldItalic r:id="rId40"/>
    </p:embeddedFont>
    <p:embeddedFont>
      <p:font typeface="Lilita One"/>
      <p:regular r:id="rId41"/>
    </p:embeddedFont>
    <p:embeddedFont>
      <p:font typeface="Fira Sans"/>
      <p:regular r:id="rId42"/>
      <p:bold r:id="rId43"/>
      <p:italic r:id="rId44"/>
      <p:boldItalic r:id="rId45"/>
    </p:embeddedFont>
    <p:embeddedFont>
      <p:font typeface="Fira Sans Extra Condensed SemiBold"/>
      <p:regular r:id="rId46"/>
      <p:bold r:id="rId47"/>
      <p:italic r:id="rId48"/>
      <p:boldItalic r:id="rId49"/>
    </p:embeddedFont>
    <p:embeddedFont>
      <p:font typeface="Roboto"/>
      <p:regular r:id="rId50"/>
      <p:bold r:id="rId51"/>
      <p:italic r:id="rId52"/>
      <p:boldItalic r:id="rId53"/>
    </p:embeddedFont>
    <p:embeddedFont>
      <p:font typeface="Montserrat"/>
      <p:regular r:id="rId54"/>
      <p:bold r:id="rId55"/>
      <p:italic r:id="rId56"/>
      <p:boldItalic r:id="rId57"/>
    </p:embeddedFont>
    <p:embeddedFont>
      <p:font typeface="Josefin Sans"/>
      <p:regular r:id="rId58"/>
      <p:bold r:id="rId59"/>
      <p:italic r:id="rId60"/>
      <p:boldItalic r:id="rId61"/>
    </p:embeddedFont>
    <p:embeddedFont>
      <p:font typeface="Barlow Semi Condensed"/>
      <p:regular r:id="rId62"/>
      <p:bold r:id="rId63"/>
      <p:italic r:id="rId64"/>
      <p:boldItalic r:id="rId65"/>
    </p:embeddedFont>
    <p:embeddedFont>
      <p:font typeface="Fira Sans Extra Condensed"/>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4D8A57-E6C7-4F67-B37F-FCC801A164BC}">
  <a:tblStyle styleId="{234D8A57-E6C7-4F67-B37F-FCC801A164B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FE91EAF-AC03-430A-A73B-E1E20228C151}"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BarlowSemiCondensedMedium-boldItalic.fntdata"/><Relationship Id="rId42" Type="http://schemas.openxmlformats.org/officeDocument/2006/relationships/font" Target="fonts/FiraSans-regular.fntdata"/><Relationship Id="rId41" Type="http://schemas.openxmlformats.org/officeDocument/2006/relationships/font" Target="fonts/LilitaOne-regular.fntdata"/><Relationship Id="rId44" Type="http://schemas.openxmlformats.org/officeDocument/2006/relationships/font" Target="fonts/FiraSans-italic.fntdata"/><Relationship Id="rId43" Type="http://schemas.openxmlformats.org/officeDocument/2006/relationships/font" Target="fonts/FiraSans-bold.fntdata"/><Relationship Id="rId46" Type="http://schemas.openxmlformats.org/officeDocument/2006/relationships/font" Target="fonts/FiraSansExtraCondensedSemiBold-regular.fntdata"/><Relationship Id="rId45" Type="http://schemas.openxmlformats.org/officeDocument/2006/relationships/font" Target="fonts/Fira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iraSansExtraCondensedSemiBold-italic.fntdata"/><Relationship Id="rId47" Type="http://schemas.openxmlformats.org/officeDocument/2006/relationships/font" Target="fonts/FiraSansExtraCondensedSemiBold-bold.fntdata"/><Relationship Id="rId49" Type="http://schemas.openxmlformats.org/officeDocument/2006/relationships/font" Target="fonts/FiraSansExtraCondensed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Regular-bold.fntdata"/><Relationship Id="rId30" Type="http://schemas.openxmlformats.org/officeDocument/2006/relationships/font" Target="fonts/OswaldRegular-regular.fntdata"/><Relationship Id="rId33" Type="http://schemas.openxmlformats.org/officeDocument/2006/relationships/font" Target="fonts/FiraSansExtraCondensedMedium-regular.fntdata"/><Relationship Id="rId32" Type="http://schemas.openxmlformats.org/officeDocument/2006/relationships/font" Target="fonts/FjallaOne-regular.fntdata"/><Relationship Id="rId35" Type="http://schemas.openxmlformats.org/officeDocument/2006/relationships/font" Target="fonts/FiraSansExtraCondensedMedium-italic.fntdata"/><Relationship Id="rId34" Type="http://schemas.openxmlformats.org/officeDocument/2006/relationships/font" Target="fonts/FiraSansExtraCondensedMedium-bold.fntdata"/><Relationship Id="rId37" Type="http://schemas.openxmlformats.org/officeDocument/2006/relationships/font" Target="fonts/BarlowSemiCondensedMedium-regular.fntdata"/><Relationship Id="rId36" Type="http://schemas.openxmlformats.org/officeDocument/2006/relationships/font" Target="fonts/FiraSansExtraCondensedMedium-boldItalic.fntdata"/><Relationship Id="rId39" Type="http://schemas.openxmlformats.org/officeDocument/2006/relationships/font" Target="fonts/BarlowSemiCondensedMedium-italic.fntdata"/><Relationship Id="rId38" Type="http://schemas.openxmlformats.org/officeDocument/2006/relationships/font" Target="fonts/BarlowSemiCondensedMedium-bold.fntdata"/><Relationship Id="rId62" Type="http://schemas.openxmlformats.org/officeDocument/2006/relationships/font" Target="fonts/BarlowSemiCondensed-regular.fntdata"/><Relationship Id="rId61" Type="http://schemas.openxmlformats.org/officeDocument/2006/relationships/font" Target="fonts/JosefinSans-boldItalic.fntdata"/><Relationship Id="rId20" Type="http://schemas.openxmlformats.org/officeDocument/2006/relationships/slide" Target="slides/slide15.xml"/><Relationship Id="rId64" Type="http://schemas.openxmlformats.org/officeDocument/2006/relationships/font" Target="fonts/BarlowSemiCondensed-italic.fntdata"/><Relationship Id="rId63" Type="http://schemas.openxmlformats.org/officeDocument/2006/relationships/font" Target="fonts/BarlowSemiCondensed-bold.fntdata"/><Relationship Id="rId22" Type="http://schemas.openxmlformats.org/officeDocument/2006/relationships/slide" Target="slides/slide17.xml"/><Relationship Id="rId66" Type="http://schemas.openxmlformats.org/officeDocument/2006/relationships/font" Target="fonts/FiraSansExtraCondensed-regular.fntdata"/><Relationship Id="rId21" Type="http://schemas.openxmlformats.org/officeDocument/2006/relationships/slide" Target="slides/slide16.xml"/><Relationship Id="rId65" Type="http://schemas.openxmlformats.org/officeDocument/2006/relationships/font" Target="fonts/BarlowSemiCondensed-boldItalic.fntdata"/><Relationship Id="rId24" Type="http://schemas.openxmlformats.org/officeDocument/2006/relationships/slide" Target="slides/slide19.xml"/><Relationship Id="rId68" Type="http://schemas.openxmlformats.org/officeDocument/2006/relationships/font" Target="fonts/FiraSansExtraCondensed-italic.fntdata"/><Relationship Id="rId23" Type="http://schemas.openxmlformats.org/officeDocument/2006/relationships/slide" Target="slides/slide18.xml"/><Relationship Id="rId67" Type="http://schemas.openxmlformats.org/officeDocument/2006/relationships/font" Target="fonts/FiraSansExtraCondensed-bold.fntdata"/><Relationship Id="rId60" Type="http://schemas.openxmlformats.org/officeDocument/2006/relationships/font" Target="fonts/JosefinSans-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FiraSansExtraCondensed-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55" Type="http://schemas.openxmlformats.org/officeDocument/2006/relationships/font" Target="fonts/Montserrat-bold.fntdata"/><Relationship Id="rId10" Type="http://schemas.openxmlformats.org/officeDocument/2006/relationships/slide" Target="slides/slide5.xml"/><Relationship Id="rId54" Type="http://schemas.openxmlformats.org/officeDocument/2006/relationships/font" Target="fonts/Montserrat-regular.fntdata"/><Relationship Id="rId13" Type="http://schemas.openxmlformats.org/officeDocument/2006/relationships/slide" Target="slides/slide8.xml"/><Relationship Id="rId57" Type="http://schemas.openxmlformats.org/officeDocument/2006/relationships/font" Target="fonts/Montserrat-boldItalic.fntdata"/><Relationship Id="rId12" Type="http://schemas.openxmlformats.org/officeDocument/2006/relationships/slide" Target="slides/slide7.xml"/><Relationship Id="rId56" Type="http://schemas.openxmlformats.org/officeDocument/2006/relationships/font" Target="fonts/Montserrat-italic.fntdata"/><Relationship Id="rId15" Type="http://schemas.openxmlformats.org/officeDocument/2006/relationships/slide" Target="slides/slide10.xml"/><Relationship Id="rId59" Type="http://schemas.openxmlformats.org/officeDocument/2006/relationships/font" Target="fonts/JosefinSans-bold.fntdata"/><Relationship Id="rId14" Type="http://schemas.openxmlformats.org/officeDocument/2006/relationships/slide" Target="slides/slide9.xml"/><Relationship Id="rId58" Type="http://schemas.openxmlformats.org/officeDocument/2006/relationships/font" Target="fonts/JosefinSa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4" name="Shape 2504"/>
        <p:cNvGrpSpPr/>
        <p:nvPr/>
      </p:nvGrpSpPr>
      <p:grpSpPr>
        <a:xfrm>
          <a:off x="0" y="0"/>
          <a:ext cx="0" cy="0"/>
          <a:chOff x="0" y="0"/>
          <a:chExt cx="0" cy="0"/>
        </a:xfrm>
      </p:grpSpPr>
      <p:sp>
        <p:nvSpPr>
          <p:cNvPr id="2505" name="Google Shape;2505;g8714a43093_5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6" name="Google Shape;2506;g8714a43093_5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g86fa6133bc_4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5" name="Google Shape;2515;g86fa6133bc_4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9" name="Shape 2519"/>
        <p:cNvGrpSpPr/>
        <p:nvPr/>
      </p:nvGrpSpPr>
      <p:grpSpPr>
        <a:xfrm>
          <a:off x="0" y="0"/>
          <a:ext cx="0" cy="0"/>
          <a:chOff x="0" y="0"/>
          <a:chExt cx="0" cy="0"/>
        </a:xfrm>
      </p:grpSpPr>
      <p:sp>
        <p:nvSpPr>
          <p:cNvPr id="2520" name="Google Shape;2520;g8714a43093_3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1" name="Google Shape;2521;g8714a43093_3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9" name="Shape 2609"/>
        <p:cNvGrpSpPr/>
        <p:nvPr/>
      </p:nvGrpSpPr>
      <p:grpSpPr>
        <a:xfrm>
          <a:off x="0" y="0"/>
          <a:ext cx="0" cy="0"/>
          <a:chOff x="0" y="0"/>
          <a:chExt cx="0" cy="0"/>
        </a:xfrm>
      </p:grpSpPr>
      <p:sp>
        <p:nvSpPr>
          <p:cNvPr id="2610" name="Google Shape;2610;g9e919f2c65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1" name="Google Shape;2611;g9e919f2c65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4" name="Shape 2614"/>
        <p:cNvGrpSpPr/>
        <p:nvPr/>
      </p:nvGrpSpPr>
      <p:grpSpPr>
        <a:xfrm>
          <a:off x="0" y="0"/>
          <a:ext cx="0" cy="0"/>
          <a:chOff x="0" y="0"/>
          <a:chExt cx="0" cy="0"/>
        </a:xfrm>
      </p:grpSpPr>
      <p:sp>
        <p:nvSpPr>
          <p:cNvPr id="2615" name="Google Shape;2615;g8714a43093_5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6" name="Google Shape;2616;g8714a43093_5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1" name="Shape 2841"/>
        <p:cNvGrpSpPr/>
        <p:nvPr/>
      </p:nvGrpSpPr>
      <p:grpSpPr>
        <a:xfrm>
          <a:off x="0" y="0"/>
          <a:ext cx="0" cy="0"/>
          <a:chOff x="0" y="0"/>
          <a:chExt cx="0" cy="0"/>
        </a:xfrm>
      </p:grpSpPr>
      <p:sp>
        <p:nvSpPr>
          <p:cNvPr id="2842" name="Google Shape;2842;g8714a43093_3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3" name="Google Shape;2843;g8714a43093_3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2" name="Shape 2852"/>
        <p:cNvGrpSpPr/>
        <p:nvPr/>
      </p:nvGrpSpPr>
      <p:grpSpPr>
        <a:xfrm>
          <a:off x="0" y="0"/>
          <a:ext cx="0" cy="0"/>
          <a:chOff x="0" y="0"/>
          <a:chExt cx="0" cy="0"/>
        </a:xfrm>
      </p:grpSpPr>
      <p:sp>
        <p:nvSpPr>
          <p:cNvPr id="2853" name="Google Shape;2853;ga4e6d25f98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4" name="Google Shape;2854;ga4e6d25f98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1" name="Shape 2861"/>
        <p:cNvGrpSpPr/>
        <p:nvPr/>
      </p:nvGrpSpPr>
      <p:grpSpPr>
        <a:xfrm>
          <a:off x="0" y="0"/>
          <a:ext cx="0" cy="0"/>
          <a:chOff x="0" y="0"/>
          <a:chExt cx="0" cy="0"/>
        </a:xfrm>
      </p:grpSpPr>
      <p:sp>
        <p:nvSpPr>
          <p:cNvPr id="2862" name="Google Shape;2862;g8728718f4e_1_1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3" name="Google Shape;2863;g8728718f4e_1_1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1" name="Shape 2871"/>
        <p:cNvGrpSpPr/>
        <p:nvPr/>
      </p:nvGrpSpPr>
      <p:grpSpPr>
        <a:xfrm>
          <a:off x="0" y="0"/>
          <a:ext cx="0" cy="0"/>
          <a:chOff x="0" y="0"/>
          <a:chExt cx="0" cy="0"/>
        </a:xfrm>
      </p:grpSpPr>
      <p:sp>
        <p:nvSpPr>
          <p:cNvPr id="2872" name="Google Shape;2872;g8728718f4e_1_1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3" name="Google Shape;2873;g8728718f4e_1_1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9" name="Shape 2879"/>
        <p:cNvGrpSpPr/>
        <p:nvPr/>
      </p:nvGrpSpPr>
      <p:grpSpPr>
        <a:xfrm>
          <a:off x="0" y="0"/>
          <a:ext cx="0" cy="0"/>
          <a:chOff x="0" y="0"/>
          <a:chExt cx="0" cy="0"/>
        </a:xfrm>
      </p:grpSpPr>
      <p:sp>
        <p:nvSpPr>
          <p:cNvPr id="2880" name="Google Shape;2880;ga497a6282d_0_4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1" name="Google Shape;2881;ga497a6282d_0_4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804e9800b4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804e9800b4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9" name="Shape 2889"/>
        <p:cNvGrpSpPr/>
        <p:nvPr/>
      </p:nvGrpSpPr>
      <p:grpSpPr>
        <a:xfrm>
          <a:off x="0" y="0"/>
          <a:ext cx="0" cy="0"/>
          <a:chOff x="0" y="0"/>
          <a:chExt cx="0" cy="0"/>
        </a:xfrm>
      </p:grpSpPr>
      <p:sp>
        <p:nvSpPr>
          <p:cNvPr id="2890" name="Google Shape;2890;ga4f36a780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1" name="Google Shape;2891;ga4f36a780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6" name="Shape 2906"/>
        <p:cNvGrpSpPr/>
        <p:nvPr/>
      </p:nvGrpSpPr>
      <p:grpSpPr>
        <a:xfrm>
          <a:off x="0" y="0"/>
          <a:ext cx="0" cy="0"/>
          <a:chOff x="0" y="0"/>
          <a:chExt cx="0" cy="0"/>
        </a:xfrm>
      </p:grpSpPr>
      <p:sp>
        <p:nvSpPr>
          <p:cNvPr id="2907" name="Google Shape;2907;ga4f81c04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8" name="Google Shape;2908;ga4f81c04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1" name="Shape 2911"/>
        <p:cNvGrpSpPr/>
        <p:nvPr/>
      </p:nvGrpSpPr>
      <p:grpSpPr>
        <a:xfrm>
          <a:off x="0" y="0"/>
          <a:ext cx="0" cy="0"/>
          <a:chOff x="0" y="0"/>
          <a:chExt cx="0" cy="0"/>
        </a:xfrm>
      </p:grpSpPr>
      <p:sp>
        <p:nvSpPr>
          <p:cNvPr id="2912" name="Google Shape;2912;ga4f81c04b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3" name="Google Shape;2913;ga4f81c04b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8" name="Shape 2928"/>
        <p:cNvGrpSpPr/>
        <p:nvPr/>
      </p:nvGrpSpPr>
      <p:grpSpPr>
        <a:xfrm>
          <a:off x="0" y="0"/>
          <a:ext cx="0" cy="0"/>
          <a:chOff x="0" y="0"/>
          <a:chExt cx="0" cy="0"/>
        </a:xfrm>
      </p:grpSpPr>
      <p:sp>
        <p:nvSpPr>
          <p:cNvPr id="2929" name="Google Shape;2929;ga497a6282d_0_4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0" name="Google Shape;2930;ga497a6282d_0_4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9" name="Shape 2989"/>
        <p:cNvGrpSpPr/>
        <p:nvPr/>
      </p:nvGrpSpPr>
      <p:grpSpPr>
        <a:xfrm>
          <a:off x="0" y="0"/>
          <a:ext cx="0" cy="0"/>
          <a:chOff x="0" y="0"/>
          <a:chExt cx="0" cy="0"/>
        </a:xfrm>
      </p:grpSpPr>
      <p:sp>
        <p:nvSpPr>
          <p:cNvPr id="2990" name="Google Shape;2990;ga4f81c04bb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1" name="Google Shape;2991;ga4f81c04bb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8714a43093_3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8714a43093_3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g804e9800b4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804e9800b4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ga4e6d25f9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a4e6d25f9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a497a6282d_0_3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a497a6282d_0_3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ga497a6282d_0_3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8" name="Google Shape;2188;ga497a6282d_0_3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g8728718f4e_1_1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0" name="Google Shape;2230;g8728718f4e_1_1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3" name="Shape 2493"/>
        <p:cNvGrpSpPr/>
        <p:nvPr/>
      </p:nvGrpSpPr>
      <p:grpSpPr>
        <a:xfrm>
          <a:off x="0" y="0"/>
          <a:ext cx="0" cy="0"/>
          <a:chOff x="0" y="0"/>
          <a:chExt cx="0" cy="0"/>
        </a:xfrm>
      </p:grpSpPr>
      <p:sp>
        <p:nvSpPr>
          <p:cNvPr id="2494" name="Google Shape;2494;ga4e6d25f98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5" name="Google Shape;2495;ga4e6d25f98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2"/>
          <p:cNvSpPr txBox="1"/>
          <p:nvPr>
            <p:ph type="ctrTitle"/>
          </p:nvPr>
        </p:nvSpPr>
        <p:spPr>
          <a:xfrm>
            <a:off x="5248656" y="2002536"/>
            <a:ext cx="3264300" cy="179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9" name="Google Shape;9;p2"/>
          <p:cNvSpPr txBox="1"/>
          <p:nvPr>
            <p:ph idx="1" type="subTitle"/>
          </p:nvPr>
        </p:nvSpPr>
        <p:spPr>
          <a:xfrm>
            <a:off x="5248656" y="3721608"/>
            <a:ext cx="3264300" cy="89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rgbClr val="77C6FC"/>
              </a:buClr>
              <a:buSzPts val="2800"/>
              <a:buFont typeface="Barlow Semi Condensed Medium"/>
              <a:buNone/>
              <a:defRPr sz="2800">
                <a:solidFill>
                  <a:srgbClr val="77C6FC"/>
                </a:solidFill>
                <a:latin typeface="Barlow Semi Condensed Medium"/>
                <a:ea typeface="Barlow Semi Condensed Medium"/>
                <a:cs typeface="Barlow Semi Condensed Medium"/>
                <a:sym typeface="Barlow Semi Condensed Medium"/>
              </a:defRPr>
            </a:lvl9pPr>
          </a:lstStyle>
          <a:p/>
        </p:txBody>
      </p:sp>
      <p:cxnSp>
        <p:nvCxnSpPr>
          <p:cNvPr id="10" name="Google Shape;10;p2"/>
          <p:cNvCxnSpPr/>
          <p:nvPr/>
        </p:nvCxnSpPr>
        <p:spPr>
          <a:xfrm flipH="1">
            <a:off x="5827050" y="451300"/>
            <a:ext cx="1672500" cy="126000"/>
          </a:xfrm>
          <a:prstGeom prst="straightConnector1">
            <a:avLst/>
          </a:prstGeom>
          <a:noFill/>
          <a:ln cap="flat" cmpd="sng" w="9525">
            <a:solidFill>
              <a:srgbClr val="374957"/>
            </a:solidFill>
            <a:prstDash val="solid"/>
            <a:round/>
            <a:headEnd len="med" w="med" type="none"/>
            <a:tailEnd len="med" w="med" type="none"/>
          </a:ln>
        </p:spPr>
      </p:cxnSp>
      <p:cxnSp>
        <p:nvCxnSpPr>
          <p:cNvPr id="11" name="Google Shape;11;p2"/>
          <p:cNvCxnSpPr/>
          <p:nvPr/>
        </p:nvCxnSpPr>
        <p:spPr>
          <a:xfrm rot="10800000">
            <a:off x="7512925" y="457850"/>
            <a:ext cx="829500" cy="743400"/>
          </a:xfrm>
          <a:prstGeom prst="straightConnector1">
            <a:avLst/>
          </a:prstGeom>
          <a:noFill/>
          <a:ln cap="flat" cmpd="sng" w="9525">
            <a:solidFill>
              <a:srgbClr val="374957"/>
            </a:solidFill>
            <a:prstDash val="solid"/>
            <a:round/>
            <a:headEnd len="med" w="med" type="none"/>
            <a:tailEnd len="med" w="med" type="none"/>
          </a:ln>
        </p:spPr>
      </p:cxnSp>
      <p:cxnSp>
        <p:nvCxnSpPr>
          <p:cNvPr id="12" name="Google Shape;12;p2"/>
          <p:cNvCxnSpPr/>
          <p:nvPr/>
        </p:nvCxnSpPr>
        <p:spPr>
          <a:xfrm flipH="1">
            <a:off x="8348975" y="-6625"/>
            <a:ext cx="796500" cy="1188000"/>
          </a:xfrm>
          <a:prstGeom prst="straightConnector1">
            <a:avLst/>
          </a:prstGeom>
          <a:noFill/>
          <a:ln cap="flat" cmpd="sng" w="9525">
            <a:solidFill>
              <a:srgbClr val="374957"/>
            </a:solidFill>
            <a:prstDash val="solid"/>
            <a:round/>
            <a:headEnd len="med" w="med" type="none"/>
            <a:tailEnd len="med" w="med" type="none"/>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5"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11"/>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800">
                <a:solidFill>
                  <a:srgbClr val="595959"/>
                </a:solidFill>
                <a:latin typeface="Barlow Semi Condensed"/>
                <a:ea typeface="Barlow Semi Condensed"/>
                <a:cs typeface="Barlow Semi Condensed"/>
                <a:sym typeface="Barlow Semi Condensed"/>
              </a:defRPr>
            </a:lvl1pPr>
            <a:lvl2pPr lvl="1">
              <a:spcBef>
                <a:spcPts val="0"/>
              </a:spcBef>
              <a:spcAft>
                <a:spcPts val="0"/>
              </a:spcAft>
              <a:buNone/>
              <a:defRPr sz="1800">
                <a:solidFill>
                  <a:srgbClr val="595959"/>
                </a:solidFill>
                <a:latin typeface="Barlow Semi Condensed"/>
                <a:ea typeface="Barlow Semi Condensed"/>
                <a:cs typeface="Barlow Semi Condensed"/>
                <a:sym typeface="Barlow Semi Condensed"/>
              </a:defRPr>
            </a:lvl2pPr>
            <a:lvl3pPr lvl="2">
              <a:spcBef>
                <a:spcPts val="0"/>
              </a:spcBef>
              <a:spcAft>
                <a:spcPts val="0"/>
              </a:spcAft>
              <a:buNone/>
              <a:defRPr sz="1800">
                <a:solidFill>
                  <a:srgbClr val="595959"/>
                </a:solidFill>
                <a:latin typeface="Barlow Semi Condensed"/>
                <a:ea typeface="Barlow Semi Condensed"/>
                <a:cs typeface="Barlow Semi Condensed"/>
                <a:sym typeface="Barlow Semi Condensed"/>
              </a:defRPr>
            </a:lvl3pPr>
            <a:lvl4pPr lvl="3">
              <a:spcBef>
                <a:spcPts val="0"/>
              </a:spcBef>
              <a:spcAft>
                <a:spcPts val="0"/>
              </a:spcAft>
              <a:buNone/>
              <a:defRPr sz="1800">
                <a:solidFill>
                  <a:srgbClr val="595959"/>
                </a:solidFill>
                <a:latin typeface="Barlow Semi Condensed"/>
                <a:ea typeface="Barlow Semi Condensed"/>
                <a:cs typeface="Barlow Semi Condensed"/>
                <a:sym typeface="Barlow Semi Condensed"/>
              </a:defRPr>
            </a:lvl4pPr>
            <a:lvl5pPr lvl="4">
              <a:spcBef>
                <a:spcPts val="0"/>
              </a:spcBef>
              <a:spcAft>
                <a:spcPts val="0"/>
              </a:spcAft>
              <a:buNone/>
              <a:defRPr sz="1800">
                <a:solidFill>
                  <a:srgbClr val="595959"/>
                </a:solidFill>
                <a:latin typeface="Barlow Semi Condensed"/>
                <a:ea typeface="Barlow Semi Condensed"/>
                <a:cs typeface="Barlow Semi Condensed"/>
                <a:sym typeface="Barlow Semi Condensed"/>
              </a:defRPr>
            </a:lvl5pPr>
            <a:lvl6pPr lvl="5">
              <a:spcBef>
                <a:spcPts val="0"/>
              </a:spcBef>
              <a:spcAft>
                <a:spcPts val="0"/>
              </a:spcAft>
              <a:buNone/>
              <a:defRPr sz="1800">
                <a:solidFill>
                  <a:srgbClr val="595959"/>
                </a:solidFill>
                <a:latin typeface="Barlow Semi Condensed"/>
                <a:ea typeface="Barlow Semi Condensed"/>
                <a:cs typeface="Barlow Semi Condensed"/>
                <a:sym typeface="Barlow Semi Condensed"/>
              </a:defRPr>
            </a:lvl6pPr>
            <a:lvl7pPr lvl="6">
              <a:spcBef>
                <a:spcPts val="0"/>
              </a:spcBef>
              <a:spcAft>
                <a:spcPts val="0"/>
              </a:spcAft>
              <a:buNone/>
              <a:defRPr sz="1800">
                <a:solidFill>
                  <a:srgbClr val="595959"/>
                </a:solidFill>
                <a:latin typeface="Barlow Semi Condensed"/>
                <a:ea typeface="Barlow Semi Condensed"/>
                <a:cs typeface="Barlow Semi Condensed"/>
                <a:sym typeface="Barlow Semi Condensed"/>
              </a:defRPr>
            </a:lvl7pPr>
            <a:lvl8pPr lvl="7">
              <a:spcBef>
                <a:spcPts val="0"/>
              </a:spcBef>
              <a:spcAft>
                <a:spcPts val="0"/>
              </a:spcAft>
              <a:buNone/>
              <a:defRPr sz="1800">
                <a:solidFill>
                  <a:srgbClr val="595959"/>
                </a:solidFill>
                <a:latin typeface="Barlow Semi Condensed"/>
                <a:ea typeface="Barlow Semi Condensed"/>
                <a:cs typeface="Barlow Semi Condensed"/>
                <a:sym typeface="Barlow Semi Condensed"/>
              </a:defRPr>
            </a:lvl8pPr>
            <a:lvl9pPr lvl="8">
              <a:spcBef>
                <a:spcPts val="0"/>
              </a:spcBef>
              <a:spcAft>
                <a:spcPts val="0"/>
              </a:spcAft>
              <a:buNone/>
              <a:defRPr sz="1800">
                <a:solidFill>
                  <a:srgbClr val="595959"/>
                </a:solidFill>
                <a:latin typeface="Barlow Semi Condensed"/>
                <a:ea typeface="Barlow Semi Condensed"/>
                <a:cs typeface="Barlow Semi Condensed"/>
                <a:sym typeface="Barlow Semi Condensed"/>
              </a:defRPr>
            </a:lvl9pPr>
          </a:lstStyle>
          <a:p/>
        </p:txBody>
      </p:sp>
      <p:cxnSp>
        <p:nvCxnSpPr>
          <p:cNvPr id="551" name="Google Shape;551;p11"/>
          <p:cNvCxnSpPr/>
          <p:nvPr/>
        </p:nvCxnSpPr>
        <p:spPr>
          <a:xfrm rot="5400000">
            <a:off x="7269708" y="3324550"/>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552" name="Google Shape;552;p11"/>
          <p:cNvCxnSpPr/>
          <p:nvPr/>
        </p:nvCxnSpPr>
        <p:spPr>
          <a:xfrm flipH="1" rot="-5400000">
            <a:off x="7181408" y="2082400"/>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553" name="Google Shape;553;p11"/>
          <p:cNvCxnSpPr/>
          <p:nvPr/>
        </p:nvCxnSpPr>
        <p:spPr>
          <a:xfrm rot="5400000">
            <a:off x="7232433" y="736375"/>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554" name="Google Shape;554;p11"/>
          <p:cNvCxnSpPr/>
          <p:nvPr/>
        </p:nvCxnSpPr>
        <p:spPr>
          <a:xfrm rot="5400000">
            <a:off x="8168433" y="-6660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555" name="Google Shape;555;p11"/>
          <p:cNvGrpSpPr/>
          <p:nvPr/>
        </p:nvGrpSpPr>
        <p:grpSpPr>
          <a:xfrm flipH="1" rot="5400000">
            <a:off x="7407333" y="1284925"/>
            <a:ext cx="581800" cy="582350"/>
            <a:chOff x="8064275" y="887850"/>
            <a:chExt cx="581800" cy="582350"/>
          </a:xfrm>
        </p:grpSpPr>
        <p:sp>
          <p:nvSpPr>
            <p:cNvPr id="556" name="Google Shape;556;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1"/>
          <p:cNvGrpSpPr/>
          <p:nvPr/>
        </p:nvGrpSpPr>
        <p:grpSpPr>
          <a:xfrm flipH="1" rot="5400000">
            <a:off x="7869720" y="2754200"/>
            <a:ext cx="292025" cy="292575"/>
            <a:chOff x="7353050" y="316275"/>
            <a:chExt cx="292025" cy="292575"/>
          </a:xfrm>
        </p:grpSpPr>
        <p:sp>
          <p:nvSpPr>
            <p:cNvPr id="563" name="Google Shape;563;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11"/>
          <p:cNvGrpSpPr/>
          <p:nvPr/>
        </p:nvGrpSpPr>
        <p:grpSpPr>
          <a:xfrm flipH="1" rot="5400000">
            <a:off x="8012458" y="178175"/>
            <a:ext cx="175000" cy="175000"/>
            <a:chOff x="8792300" y="321275"/>
            <a:chExt cx="175000" cy="175000"/>
          </a:xfrm>
        </p:grpSpPr>
        <p:sp>
          <p:nvSpPr>
            <p:cNvPr id="568" name="Google Shape;568;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11"/>
          <p:cNvGrpSpPr/>
          <p:nvPr/>
        </p:nvGrpSpPr>
        <p:grpSpPr>
          <a:xfrm flipH="1" rot="5400000">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5736381"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5810388"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3" name="Google Shape;583;p11"/>
          <p:cNvCxnSpPr/>
          <p:nvPr/>
        </p:nvCxnSpPr>
        <p:spPr>
          <a:xfrm flipH="1" rot="5400000">
            <a:off x="740850" y="2598325"/>
            <a:ext cx="1672500" cy="126000"/>
          </a:xfrm>
          <a:prstGeom prst="straightConnector1">
            <a:avLst/>
          </a:prstGeom>
          <a:noFill/>
          <a:ln cap="flat" cmpd="sng" w="9525">
            <a:solidFill>
              <a:srgbClr val="374957"/>
            </a:solidFill>
            <a:prstDash val="solid"/>
            <a:round/>
            <a:headEnd len="med" w="med" type="none"/>
            <a:tailEnd len="med" w="med" type="none"/>
          </a:ln>
        </p:spPr>
      </p:cxnSp>
      <p:cxnSp>
        <p:nvCxnSpPr>
          <p:cNvPr id="584" name="Google Shape;584;p11"/>
          <p:cNvCxnSpPr/>
          <p:nvPr/>
        </p:nvCxnSpPr>
        <p:spPr>
          <a:xfrm rot="-5400000">
            <a:off x="847100" y="3554000"/>
            <a:ext cx="829500" cy="743400"/>
          </a:xfrm>
          <a:prstGeom prst="straightConnector1">
            <a:avLst/>
          </a:prstGeom>
          <a:noFill/>
          <a:ln cap="flat" cmpd="sng" w="9525">
            <a:solidFill>
              <a:srgbClr val="374957"/>
            </a:solidFill>
            <a:prstDash val="solid"/>
            <a:round/>
            <a:headEnd len="med" w="med" type="none"/>
            <a:tailEnd len="med" w="med" type="none"/>
          </a:ln>
        </p:spPr>
      </p:cxnSp>
      <p:cxnSp>
        <p:nvCxnSpPr>
          <p:cNvPr id="585" name="Google Shape;585;p11"/>
          <p:cNvCxnSpPr/>
          <p:nvPr/>
        </p:nvCxnSpPr>
        <p:spPr>
          <a:xfrm flipH="1" rot="5400000">
            <a:off x="1105775" y="4151250"/>
            <a:ext cx="796500" cy="1188000"/>
          </a:xfrm>
          <a:prstGeom prst="straightConnector1">
            <a:avLst/>
          </a:prstGeom>
          <a:noFill/>
          <a:ln cap="flat" cmpd="sng" w="9525">
            <a:solidFill>
              <a:srgbClr val="374957"/>
            </a:solidFill>
            <a:prstDash val="solid"/>
            <a:round/>
            <a:headEnd len="med" w="med" type="none"/>
            <a:tailEnd len="med" w="med" type="none"/>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11"/>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5736381"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5810388"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5736381"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5810388"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736381"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810388"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11"/>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2" name="Shape 6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23" name="Shape 623"/>
        <p:cNvGrpSpPr/>
        <p:nvPr/>
      </p:nvGrpSpPr>
      <p:grpSpPr>
        <a:xfrm>
          <a:off x="0" y="0"/>
          <a:ext cx="0" cy="0"/>
          <a:chOff x="0" y="0"/>
          <a:chExt cx="0" cy="0"/>
        </a:xfrm>
      </p:grpSpPr>
      <p:sp>
        <p:nvSpPr>
          <p:cNvPr id="624" name="Google Shape;624;p13"/>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625" name="Google Shape;625;p13"/>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9pPr>
          </a:lstStyle>
          <a:p/>
        </p:txBody>
      </p:sp>
      <p:sp>
        <p:nvSpPr>
          <p:cNvPr id="626" name="Google Shape;626;p13"/>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7" name="Google Shape;627;p13"/>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9pPr>
          </a:lstStyle>
          <a:p/>
        </p:txBody>
      </p:sp>
      <p:sp>
        <p:nvSpPr>
          <p:cNvPr id="628" name="Google Shape;628;p13"/>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9" name="Google Shape;629;p13"/>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9pPr>
          </a:lstStyle>
          <a:p/>
        </p:txBody>
      </p:sp>
      <p:sp>
        <p:nvSpPr>
          <p:cNvPr id="630" name="Google Shape;630;p13"/>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1" name="Google Shape;631;p13"/>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9pPr>
          </a:lstStyle>
          <a:p/>
        </p:txBody>
      </p:sp>
      <p:sp>
        <p:nvSpPr>
          <p:cNvPr id="632" name="Google Shape;632;p13"/>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3" name="Google Shape;633;p13"/>
          <p:cNvSpPr txBox="1"/>
          <p:nvPr>
            <p:ph hasCustomPrompt="1" idx="9" type="title"/>
          </p:nvPr>
        </p:nvSpPr>
        <p:spPr>
          <a:xfrm>
            <a:off x="813816" y="722376"/>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20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
        <p:nvSpPr>
          <p:cNvPr id="634" name="Google Shape;634;p13"/>
          <p:cNvSpPr txBox="1"/>
          <p:nvPr>
            <p:ph hasCustomPrompt="1" idx="13" type="title"/>
          </p:nvPr>
        </p:nvSpPr>
        <p:spPr>
          <a:xfrm>
            <a:off x="813816" y="1801368"/>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20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
        <p:nvSpPr>
          <p:cNvPr id="635" name="Google Shape;635;p13"/>
          <p:cNvSpPr txBox="1"/>
          <p:nvPr>
            <p:ph hasCustomPrompt="1" idx="14" type="title"/>
          </p:nvPr>
        </p:nvSpPr>
        <p:spPr>
          <a:xfrm>
            <a:off x="813816" y="2880360"/>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20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
        <p:nvSpPr>
          <p:cNvPr id="636" name="Google Shape;636;p13"/>
          <p:cNvSpPr txBox="1"/>
          <p:nvPr>
            <p:ph hasCustomPrompt="1" idx="15" type="title"/>
          </p:nvPr>
        </p:nvSpPr>
        <p:spPr>
          <a:xfrm>
            <a:off x="813816" y="3959352"/>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000"/>
              <a:buNone/>
              <a:defRPr sz="2000">
                <a:solidFill>
                  <a:srgbClr val="FFFFFF"/>
                </a:solidFill>
              </a:defRPr>
            </a:lvl1pPr>
            <a:lvl2pPr lvl="1" rtl="0" algn="ctr">
              <a:spcBef>
                <a:spcPts val="0"/>
              </a:spcBef>
              <a:spcAft>
                <a:spcPts val="0"/>
              </a:spcAft>
              <a:buClr>
                <a:srgbClr val="FFFFFF"/>
              </a:buClr>
              <a:buSzPts val="2000"/>
              <a:buNone/>
              <a:defRPr sz="2000">
                <a:solidFill>
                  <a:srgbClr val="FFFFFF"/>
                </a:solidFill>
              </a:defRPr>
            </a:lvl2pPr>
            <a:lvl3pPr lvl="2" rtl="0" algn="ctr">
              <a:spcBef>
                <a:spcPts val="0"/>
              </a:spcBef>
              <a:spcAft>
                <a:spcPts val="0"/>
              </a:spcAft>
              <a:buClr>
                <a:srgbClr val="FFFFFF"/>
              </a:buClr>
              <a:buSzPts val="2000"/>
              <a:buNone/>
              <a:defRPr sz="2000">
                <a:solidFill>
                  <a:srgbClr val="FFFFFF"/>
                </a:solidFill>
              </a:defRPr>
            </a:lvl3pPr>
            <a:lvl4pPr lvl="3" rtl="0" algn="ctr">
              <a:spcBef>
                <a:spcPts val="0"/>
              </a:spcBef>
              <a:spcAft>
                <a:spcPts val="0"/>
              </a:spcAft>
              <a:buClr>
                <a:srgbClr val="FFFFFF"/>
              </a:buClr>
              <a:buSzPts val="2000"/>
              <a:buNone/>
              <a:defRPr sz="2000">
                <a:solidFill>
                  <a:srgbClr val="FFFFFF"/>
                </a:solidFill>
              </a:defRPr>
            </a:lvl4pPr>
            <a:lvl5pPr lvl="4" rtl="0" algn="ctr">
              <a:spcBef>
                <a:spcPts val="0"/>
              </a:spcBef>
              <a:spcAft>
                <a:spcPts val="0"/>
              </a:spcAft>
              <a:buClr>
                <a:srgbClr val="FFFFFF"/>
              </a:buClr>
              <a:buSzPts val="2000"/>
              <a:buNone/>
              <a:defRPr sz="2000">
                <a:solidFill>
                  <a:srgbClr val="FFFFFF"/>
                </a:solidFill>
              </a:defRPr>
            </a:lvl5pPr>
            <a:lvl6pPr lvl="5" rtl="0" algn="ctr">
              <a:spcBef>
                <a:spcPts val="0"/>
              </a:spcBef>
              <a:spcAft>
                <a:spcPts val="0"/>
              </a:spcAft>
              <a:buClr>
                <a:srgbClr val="FFFFFF"/>
              </a:buClr>
              <a:buSzPts val="2000"/>
              <a:buNone/>
              <a:defRPr sz="2000">
                <a:solidFill>
                  <a:srgbClr val="FFFFFF"/>
                </a:solidFill>
              </a:defRPr>
            </a:lvl6pPr>
            <a:lvl7pPr lvl="6" rtl="0" algn="ctr">
              <a:spcBef>
                <a:spcPts val="0"/>
              </a:spcBef>
              <a:spcAft>
                <a:spcPts val="0"/>
              </a:spcAft>
              <a:buClr>
                <a:srgbClr val="FFFFFF"/>
              </a:buClr>
              <a:buSzPts val="2000"/>
              <a:buNone/>
              <a:defRPr sz="2000">
                <a:solidFill>
                  <a:srgbClr val="FFFFFF"/>
                </a:solidFill>
              </a:defRPr>
            </a:lvl7pPr>
            <a:lvl8pPr lvl="7" rtl="0" algn="ctr">
              <a:spcBef>
                <a:spcPts val="0"/>
              </a:spcBef>
              <a:spcAft>
                <a:spcPts val="0"/>
              </a:spcAft>
              <a:buClr>
                <a:srgbClr val="FFFFFF"/>
              </a:buClr>
              <a:buSzPts val="2000"/>
              <a:buNone/>
              <a:defRPr sz="2000">
                <a:solidFill>
                  <a:srgbClr val="FFFFFF"/>
                </a:solidFill>
              </a:defRPr>
            </a:lvl8pPr>
            <a:lvl9pPr lvl="8" rtl="0" algn="ctr">
              <a:spcBef>
                <a:spcPts val="0"/>
              </a:spcBef>
              <a:spcAft>
                <a:spcPts val="0"/>
              </a:spcAft>
              <a:buClr>
                <a:srgbClr val="FFFFFF"/>
              </a:buClr>
              <a:buSzPts val="2000"/>
              <a:buNone/>
              <a:defRPr sz="2000">
                <a:solidFill>
                  <a:srgbClr val="FFFFFF"/>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637" name="Shape 637"/>
        <p:cNvGrpSpPr/>
        <p:nvPr/>
      </p:nvGrpSpPr>
      <p:grpSpPr>
        <a:xfrm>
          <a:off x="0" y="0"/>
          <a:ext cx="0" cy="0"/>
          <a:chOff x="0" y="0"/>
          <a:chExt cx="0" cy="0"/>
        </a:xfrm>
      </p:grpSpPr>
      <p:sp>
        <p:nvSpPr>
          <p:cNvPr id="638" name="Google Shape;638;p14"/>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39" name="Google Shape;639;p14"/>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9pPr>
          </a:lstStyle>
          <a:p/>
        </p:txBody>
      </p:sp>
      <p:sp>
        <p:nvSpPr>
          <p:cNvPr id="640" name="Google Shape;640;p14"/>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9pPr>
          </a:lstStyle>
          <a:p/>
        </p:txBody>
      </p:sp>
      <p:sp>
        <p:nvSpPr>
          <p:cNvPr id="641" name="Google Shape;641;p14"/>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9pPr>
          </a:lstStyle>
          <a:p/>
        </p:txBody>
      </p:sp>
      <p:sp>
        <p:nvSpPr>
          <p:cNvPr id="642" name="Google Shape;642;p14"/>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3" name="Google Shape;643;p14"/>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4" name="Google Shape;644;p14"/>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cap="flat" cmpd="sng" w="9525">
              <a:solidFill>
                <a:srgbClr val="595959"/>
              </a:solidFill>
              <a:prstDash val="solid"/>
              <a:round/>
              <a:headEnd len="med" w="med" type="none"/>
              <a:tailEnd len="med" w="med" type="none"/>
            </a:ln>
          </p:spPr>
        </p:cxnSp>
        <p:cxnSp>
          <p:nvCxnSpPr>
            <p:cNvPr id="647" name="Google Shape;647;p14"/>
            <p:cNvCxnSpPr/>
            <p:nvPr/>
          </p:nvCxnSpPr>
          <p:spPr>
            <a:xfrm>
              <a:off x="8666025" y="-1158"/>
              <a:ext cx="0" cy="1902000"/>
            </a:xfrm>
            <a:prstGeom prst="straightConnector1">
              <a:avLst/>
            </a:prstGeom>
            <a:noFill/>
            <a:ln cap="flat" cmpd="sng" w="9525">
              <a:solidFill>
                <a:srgbClr val="595959"/>
              </a:solidFill>
              <a:prstDash val="solid"/>
              <a:round/>
              <a:headEnd len="med" w="med" type="none"/>
              <a:tailEnd len="med" w="med" type="none"/>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665" name="Shape 665"/>
        <p:cNvGrpSpPr/>
        <p:nvPr/>
      </p:nvGrpSpPr>
      <p:grpSpPr>
        <a:xfrm>
          <a:off x="0" y="0"/>
          <a:ext cx="0" cy="0"/>
          <a:chOff x="0" y="0"/>
          <a:chExt cx="0" cy="0"/>
        </a:xfrm>
      </p:grpSpPr>
      <p:sp>
        <p:nvSpPr>
          <p:cNvPr id="666" name="Google Shape;666;p15"/>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67" name="Google Shape;667;p15"/>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9pPr>
          </a:lstStyle>
          <a:p/>
        </p:txBody>
      </p:sp>
      <p:sp>
        <p:nvSpPr>
          <p:cNvPr id="668" name="Google Shape;668;p15"/>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69" name="Google Shape;669;p15"/>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9pPr>
          </a:lstStyle>
          <a:p/>
        </p:txBody>
      </p:sp>
      <p:sp>
        <p:nvSpPr>
          <p:cNvPr id="670" name="Google Shape;670;p15"/>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1" name="Google Shape;671;p15"/>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9pPr>
          </a:lstStyle>
          <a:p/>
        </p:txBody>
      </p:sp>
      <p:sp>
        <p:nvSpPr>
          <p:cNvPr id="672" name="Google Shape;672;p15"/>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3" name="Google Shape;673;p15"/>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rgbClr val="77C6FC"/>
                </a:solidFill>
                <a:latin typeface="Barlow Semi Condensed Medium"/>
                <a:ea typeface="Barlow Semi Condensed Medium"/>
                <a:cs typeface="Barlow Semi Condensed Medium"/>
                <a:sym typeface="Barlow Semi Condensed Medium"/>
              </a:defRPr>
            </a:lvl9pPr>
          </a:lstStyle>
          <a:p/>
        </p:txBody>
      </p:sp>
      <p:sp>
        <p:nvSpPr>
          <p:cNvPr id="674" name="Google Shape;674;p15"/>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cxnSp>
        <p:nvCxnSpPr>
          <p:cNvPr id="675" name="Google Shape;675;p15"/>
          <p:cNvCxnSpPr/>
          <p:nvPr/>
        </p:nvCxnSpPr>
        <p:spPr>
          <a:xfrm rot="10800000">
            <a:off x="8109000" y="501275"/>
            <a:ext cx="737700" cy="737700"/>
          </a:xfrm>
          <a:prstGeom prst="straightConnector1">
            <a:avLst/>
          </a:prstGeom>
          <a:noFill/>
          <a:ln cap="flat" cmpd="sng" w="9525">
            <a:solidFill>
              <a:srgbClr val="595959"/>
            </a:solidFill>
            <a:prstDash val="solid"/>
            <a:round/>
            <a:headEnd len="med" w="med" type="none"/>
            <a:tailEnd len="med" w="med" type="none"/>
          </a:ln>
        </p:spPr>
      </p:cxnSp>
      <p:cxnSp>
        <p:nvCxnSpPr>
          <p:cNvPr id="676" name="Google Shape;676;p15"/>
          <p:cNvCxnSpPr/>
          <p:nvPr/>
        </p:nvCxnSpPr>
        <p:spPr>
          <a:xfrm>
            <a:off x="582475" y="282188"/>
            <a:ext cx="1212900" cy="422700"/>
          </a:xfrm>
          <a:prstGeom prst="straightConnector1">
            <a:avLst/>
          </a:prstGeom>
          <a:noFill/>
          <a:ln cap="flat" cmpd="sng" w="9525">
            <a:solidFill>
              <a:srgbClr val="595959"/>
            </a:solidFill>
            <a:prstDash val="solid"/>
            <a:round/>
            <a:headEnd len="med" w="med" type="none"/>
            <a:tailEnd len="med" w="med" type="none"/>
          </a:ln>
        </p:spPr>
      </p:cxnSp>
      <p:cxnSp>
        <p:nvCxnSpPr>
          <p:cNvPr id="677" name="Google Shape;677;p15"/>
          <p:cNvCxnSpPr/>
          <p:nvPr/>
        </p:nvCxnSpPr>
        <p:spPr>
          <a:xfrm flipH="1" rot="10800000">
            <a:off x="0" y="274188"/>
            <a:ext cx="582600" cy="654300"/>
          </a:xfrm>
          <a:prstGeom prst="straightConnector1">
            <a:avLst/>
          </a:prstGeom>
          <a:noFill/>
          <a:ln cap="flat" cmpd="sng" w="9525">
            <a:solidFill>
              <a:srgbClr val="595959"/>
            </a:solidFill>
            <a:prstDash val="solid"/>
            <a:round/>
            <a:headEnd len="med" w="med" type="none"/>
            <a:tailEnd len="med" w="med" type="none"/>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5"/>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4" name="Google Shape;694;p15"/>
          <p:cNvCxnSpPr/>
          <p:nvPr/>
        </p:nvCxnSpPr>
        <p:spPr>
          <a:xfrm flipH="1">
            <a:off x="8151325" y="6875"/>
            <a:ext cx="1002600" cy="494400"/>
          </a:xfrm>
          <a:prstGeom prst="straightConnector1">
            <a:avLst/>
          </a:prstGeom>
          <a:noFill/>
          <a:ln cap="flat" cmpd="sng" w="9525">
            <a:solidFill>
              <a:srgbClr val="595959"/>
            </a:solidFill>
            <a:prstDash val="solid"/>
            <a:round/>
            <a:headEnd len="med" w="med" type="none"/>
            <a:tailEnd len="med" w="med" type="none"/>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5"/>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71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cap="flat" cmpd="sng" w="9525">
            <a:solidFill>
              <a:srgbClr val="595959"/>
            </a:solidFill>
            <a:prstDash val="solid"/>
            <a:round/>
            <a:headEnd len="med" w="med" type="none"/>
            <a:tailEnd len="med" w="med" type="none"/>
          </a:ln>
        </p:spPr>
      </p:cxnSp>
      <p:sp>
        <p:nvSpPr>
          <p:cNvPr id="713" name="Google Shape;713;p16"/>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4" name="Google Shape;714;p16"/>
          <p:cNvCxnSpPr/>
          <p:nvPr/>
        </p:nvCxnSpPr>
        <p:spPr>
          <a:xfrm flipH="1" rot="10800000">
            <a:off x="0" y="4332550"/>
            <a:ext cx="590700" cy="663900"/>
          </a:xfrm>
          <a:prstGeom prst="straightConnector1">
            <a:avLst/>
          </a:prstGeom>
          <a:noFill/>
          <a:ln cap="flat" cmpd="sng" w="9525">
            <a:solidFill>
              <a:srgbClr val="595959"/>
            </a:solidFill>
            <a:prstDash val="solid"/>
            <a:round/>
            <a:headEnd len="med" w="med" type="none"/>
            <a:tailEnd len="med" w="med" type="none"/>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7" name="Google Shape;727;p16"/>
          <p:cNvCxnSpPr/>
          <p:nvPr/>
        </p:nvCxnSpPr>
        <p:spPr>
          <a:xfrm rot="10800000">
            <a:off x="7196975" y="295100"/>
            <a:ext cx="1157100" cy="542700"/>
          </a:xfrm>
          <a:prstGeom prst="straightConnector1">
            <a:avLst/>
          </a:prstGeom>
          <a:noFill/>
          <a:ln cap="flat" cmpd="sng" w="9525">
            <a:solidFill>
              <a:srgbClr val="595959"/>
            </a:solidFill>
            <a:prstDash val="solid"/>
            <a:round/>
            <a:headEnd len="med" w="med" type="none"/>
            <a:tailEnd len="med" w="med" type="none"/>
          </a:ln>
        </p:spPr>
      </p:cxnSp>
      <p:cxnSp>
        <p:nvCxnSpPr>
          <p:cNvPr id="728" name="Google Shape;728;p16"/>
          <p:cNvCxnSpPr/>
          <p:nvPr/>
        </p:nvCxnSpPr>
        <p:spPr>
          <a:xfrm flipH="1">
            <a:off x="8354075" y="-6625"/>
            <a:ext cx="791400" cy="836400"/>
          </a:xfrm>
          <a:prstGeom prst="straightConnector1">
            <a:avLst/>
          </a:prstGeom>
          <a:noFill/>
          <a:ln cap="flat" cmpd="sng" w="9525">
            <a:solidFill>
              <a:srgbClr val="595959"/>
            </a:solidFill>
            <a:prstDash val="solid"/>
            <a:round/>
            <a:headEnd len="med" w="med" type="none"/>
            <a:tailEnd len="med" w="med" type="none"/>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6"/>
          <p:cNvSpPr txBox="1"/>
          <p:nvPr>
            <p:ph idx="1" type="subTitle"/>
          </p:nvPr>
        </p:nvSpPr>
        <p:spPr>
          <a:xfrm>
            <a:off x="6217920"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9pPr>
          </a:lstStyle>
          <a:p/>
        </p:txBody>
      </p:sp>
      <p:sp>
        <p:nvSpPr>
          <p:cNvPr id="755" name="Google Shape;755;p16"/>
          <p:cNvSpPr txBox="1"/>
          <p:nvPr>
            <p:ph idx="2" type="subTitle"/>
          </p:nvPr>
        </p:nvSpPr>
        <p:spPr>
          <a:xfrm>
            <a:off x="3749040" y="1252728"/>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9pPr>
          </a:lstStyle>
          <a:p/>
        </p:txBody>
      </p:sp>
      <p:sp>
        <p:nvSpPr>
          <p:cNvPr id="756" name="Google Shape;756;p16"/>
          <p:cNvSpPr txBox="1"/>
          <p:nvPr>
            <p:ph idx="3" type="subTitle"/>
          </p:nvPr>
        </p:nvSpPr>
        <p:spPr>
          <a:xfrm>
            <a:off x="1289304"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9pPr>
          </a:lstStyle>
          <a:p/>
        </p:txBody>
      </p:sp>
      <p:sp>
        <p:nvSpPr>
          <p:cNvPr id="757" name="Google Shape;757;p16"/>
          <p:cNvSpPr txBox="1"/>
          <p:nvPr>
            <p:ph idx="4" type="subTitle"/>
          </p:nvPr>
        </p:nvSpPr>
        <p:spPr>
          <a:xfrm>
            <a:off x="6217920" y="2139696"/>
            <a:ext cx="1636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defRPr>
            </a:lvl1pPr>
            <a:lvl2pPr lvl="1" rtl="0" algn="ctr">
              <a:spcBef>
                <a:spcPts val="0"/>
              </a:spcBef>
              <a:spcAft>
                <a:spcPts val="0"/>
              </a:spcAft>
              <a:buNone/>
              <a:defRPr sz="1600">
                <a:solidFill>
                  <a:schemeClr val="dk2"/>
                </a:solidFill>
              </a:defRPr>
            </a:lvl2pPr>
            <a:lvl3pPr lvl="2" rtl="0" algn="ctr">
              <a:spcBef>
                <a:spcPts val="0"/>
              </a:spcBef>
              <a:spcAft>
                <a:spcPts val="0"/>
              </a:spcAft>
              <a:buNone/>
              <a:defRPr sz="1600">
                <a:solidFill>
                  <a:schemeClr val="dk2"/>
                </a:solidFill>
              </a:defRPr>
            </a:lvl3pPr>
            <a:lvl4pPr lvl="3" rtl="0" algn="ctr">
              <a:spcBef>
                <a:spcPts val="0"/>
              </a:spcBef>
              <a:spcAft>
                <a:spcPts val="0"/>
              </a:spcAft>
              <a:buNone/>
              <a:defRPr sz="1600">
                <a:solidFill>
                  <a:schemeClr val="dk2"/>
                </a:solidFill>
              </a:defRPr>
            </a:lvl4pPr>
            <a:lvl5pPr lvl="4" rtl="0" algn="ctr">
              <a:spcBef>
                <a:spcPts val="0"/>
              </a:spcBef>
              <a:spcAft>
                <a:spcPts val="0"/>
              </a:spcAft>
              <a:buNone/>
              <a:defRPr sz="1600">
                <a:solidFill>
                  <a:schemeClr val="dk2"/>
                </a:solidFill>
              </a:defRPr>
            </a:lvl5pPr>
            <a:lvl6pPr lvl="5" rtl="0" algn="ctr">
              <a:spcBef>
                <a:spcPts val="0"/>
              </a:spcBef>
              <a:spcAft>
                <a:spcPts val="0"/>
              </a:spcAft>
              <a:buNone/>
              <a:defRPr sz="1600">
                <a:solidFill>
                  <a:schemeClr val="dk2"/>
                </a:solidFill>
              </a:defRPr>
            </a:lvl6pPr>
            <a:lvl7pPr lvl="6" rtl="0" algn="ctr">
              <a:spcBef>
                <a:spcPts val="0"/>
              </a:spcBef>
              <a:spcAft>
                <a:spcPts val="0"/>
              </a:spcAft>
              <a:buNone/>
              <a:defRPr sz="1600">
                <a:solidFill>
                  <a:schemeClr val="dk2"/>
                </a:solidFill>
              </a:defRPr>
            </a:lvl7pPr>
            <a:lvl8pPr lvl="7" rtl="0" algn="ctr">
              <a:spcBef>
                <a:spcPts val="0"/>
              </a:spcBef>
              <a:spcAft>
                <a:spcPts val="0"/>
              </a:spcAft>
              <a:buNone/>
              <a:defRPr sz="1600">
                <a:solidFill>
                  <a:schemeClr val="dk2"/>
                </a:solidFill>
              </a:defRPr>
            </a:lvl8pPr>
            <a:lvl9pPr lvl="8" rtl="0" algn="ctr">
              <a:spcBef>
                <a:spcPts val="0"/>
              </a:spcBef>
              <a:spcAft>
                <a:spcPts val="0"/>
              </a:spcAft>
              <a:buNone/>
              <a:defRPr sz="1600">
                <a:solidFill>
                  <a:schemeClr val="dk2"/>
                </a:solidFill>
              </a:defRPr>
            </a:lvl9pPr>
          </a:lstStyle>
          <a:p/>
        </p:txBody>
      </p:sp>
      <p:sp>
        <p:nvSpPr>
          <p:cNvPr id="758" name="Google Shape;758;p16"/>
          <p:cNvSpPr txBox="1"/>
          <p:nvPr>
            <p:ph idx="5" type="subTitle"/>
          </p:nvPr>
        </p:nvSpPr>
        <p:spPr>
          <a:xfrm>
            <a:off x="3749040" y="1581912"/>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759" name="Google Shape;759;p16"/>
          <p:cNvSpPr txBox="1"/>
          <p:nvPr>
            <p:ph idx="6" type="subTitle"/>
          </p:nvPr>
        </p:nvSpPr>
        <p:spPr>
          <a:xfrm>
            <a:off x="1289304" y="2139696"/>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760" name="Shape 760"/>
        <p:cNvGrpSpPr/>
        <p:nvPr/>
      </p:nvGrpSpPr>
      <p:grpSpPr>
        <a:xfrm>
          <a:off x="0" y="0"/>
          <a:ext cx="0" cy="0"/>
          <a:chOff x="0" y="0"/>
          <a:chExt cx="0" cy="0"/>
        </a:xfrm>
      </p:grpSpPr>
      <p:sp>
        <p:nvSpPr>
          <p:cNvPr id="761" name="Google Shape;761;p17"/>
          <p:cNvSpPr txBox="1"/>
          <p:nvPr>
            <p:ph type="title"/>
          </p:nvPr>
        </p:nvSpPr>
        <p:spPr>
          <a:xfrm>
            <a:off x="3090672" y="338328"/>
            <a:ext cx="2962800" cy="5760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762" name="Google Shape;762;p17"/>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9pPr>
          </a:lstStyle>
          <a:p/>
        </p:txBody>
      </p:sp>
      <p:sp>
        <p:nvSpPr>
          <p:cNvPr id="763" name="Google Shape;763;p17"/>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4" name="Google Shape;764;p17"/>
          <p:cNvSpPr txBox="1"/>
          <p:nvPr>
            <p:ph idx="3" type="subTitle"/>
          </p:nvPr>
        </p:nvSpPr>
        <p:spPr>
          <a:xfrm>
            <a:off x="3689552" y="1588336"/>
            <a:ext cx="17649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9pPr>
          </a:lstStyle>
          <a:p/>
        </p:txBody>
      </p:sp>
      <p:sp>
        <p:nvSpPr>
          <p:cNvPr id="765" name="Google Shape;765;p17"/>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6" name="Google Shape;766;p17"/>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9pPr>
          </a:lstStyle>
          <a:p/>
        </p:txBody>
      </p:sp>
      <p:sp>
        <p:nvSpPr>
          <p:cNvPr id="767" name="Google Shape;767;p17"/>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8" name="Google Shape;768;p17"/>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9pPr>
          </a:lstStyle>
          <a:p/>
        </p:txBody>
      </p:sp>
      <p:sp>
        <p:nvSpPr>
          <p:cNvPr id="769" name="Google Shape;769;p17"/>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0" name="Google Shape;770;p17"/>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9pPr>
          </a:lstStyle>
          <a:p/>
        </p:txBody>
      </p:sp>
      <p:sp>
        <p:nvSpPr>
          <p:cNvPr id="771" name="Google Shape;771;p17"/>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2" name="Google Shape;772;p17"/>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3" name="Google Shape;773;p17"/>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774" name="Google Shape;774;p17"/>
          <p:cNvCxnSpPr/>
          <p:nvPr/>
        </p:nvCxnSpPr>
        <p:spPr>
          <a:xfrm>
            <a:off x="2904283"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775" name="Google Shape;775;p17"/>
          <p:cNvCxnSpPr/>
          <p:nvPr/>
        </p:nvCxnSpPr>
        <p:spPr>
          <a:xfrm flipH="1" rot="10800000">
            <a:off x="1562083"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776" name="Google Shape;776;p17"/>
          <p:cNvCxnSpPr/>
          <p:nvPr/>
        </p:nvCxnSpPr>
        <p:spPr>
          <a:xfrm>
            <a:off x="259558"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777" name="Google Shape;777;p17"/>
          <p:cNvCxnSpPr/>
          <p:nvPr/>
        </p:nvCxnSpPr>
        <p:spPr>
          <a:xfrm>
            <a:off x="-6867"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6" name="Google Shape;806;p17"/>
          <p:cNvCxnSpPr/>
          <p:nvPr/>
        </p:nvCxnSpPr>
        <p:spPr>
          <a:xfrm rot="10800000">
            <a:off x="5995050" y="226600"/>
            <a:ext cx="1504500" cy="224700"/>
          </a:xfrm>
          <a:prstGeom prst="straightConnector1">
            <a:avLst/>
          </a:prstGeom>
          <a:noFill/>
          <a:ln cap="flat" cmpd="sng" w="9525">
            <a:solidFill>
              <a:srgbClr val="595959"/>
            </a:solidFill>
            <a:prstDash val="solid"/>
            <a:round/>
            <a:headEnd len="med" w="med" type="none"/>
            <a:tailEnd len="med" w="med" type="none"/>
          </a:ln>
        </p:spPr>
      </p:cxnSp>
      <p:cxnSp>
        <p:nvCxnSpPr>
          <p:cNvPr id="807" name="Google Shape;807;p17"/>
          <p:cNvCxnSpPr/>
          <p:nvPr/>
        </p:nvCxnSpPr>
        <p:spPr>
          <a:xfrm rot="10800000">
            <a:off x="7512925" y="45785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808" name="Google Shape;808;p17"/>
          <p:cNvCxnSpPr/>
          <p:nvPr/>
        </p:nvCxnSpPr>
        <p:spPr>
          <a:xfrm flipH="1">
            <a:off x="8348975" y="-6625"/>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17"/>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7"/>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7"/>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7"/>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7"/>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840" name="Shape 840"/>
        <p:cNvGrpSpPr/>
        <p:nvPr/>
      </p:nvGrpSpPr>
      <p:grpSpPr>
        <a:xfrm>
          <a:off x="0" y="0"/>
          <a:ext cx="0" cy="0"/>
          <a:chOff x="0" y="0"/>
          <a:chExt cx="0" cy="0"/>
        </a:xfrm>
      </p:grpSpPr>
      <p:sp>
        <p:nvSpPr>
          <p:cNvPr id="841" name="Google Shape;841;p18"/>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842" name="Google Shape;842;p18"/>
          <p:cNvSpPr txBox="1"/>
          <p:nvPr>
            <p:ph idx="1" type="subTitle"/>
          </p:nvPr>
        </p:nvSpPr>
        <p:spPr>
          <a:xfrm>
            <a:off x="4690872" y="1572768"/>
            <a:ext cx="3557100" cy="23865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None/>
              <a:defRPr sz="1600">
                <a:solidFill>
                  <a:srgbClr val="494949"/>
                </a:solidFill>
                <a:latin typeface="Barlow Semi Condensed"/>
                <a:ea typeface="Barlow Semi Condensed"/>
                <a:cs typeface="Barlow Semi Condensed"/>
                <a:sym typeface="Barlow Semi Condensed"/>
              </a:defRPr>
            </a:lvl1pPr>
            <a:lvl2pPr lvl="1" rtl="0" algn="r">
              <a:spcBef>
                <a:spcPts val="0"/>
              </a:spcBef>
              <a:spcAft>
                <a:spcPts val="0"/>
              </a:spcAft>
              <a:buNone/>
              <a:defRPr sz="1600">
                <a:solidFill>
                  <a:srgbClr val="494949"/>
                </a:solidFill>
                <a:latin typeface="Barlow Semi Condensed"/>
                <a:ea typeface="Barlow Semi Condensed"/>
                <a:cs typeface="Barlow Semi Condensed"/>
                <a:sym typeface="Barlow Semi Condensed"/>
              </a:defRPr>
            </a:lvl2pPr>
            <a:lvl3pPr lvl="2" rtl="0" algn="r">
              <a:spcBef>
                <a:spcPts val="0"/>
              </a:spcBef>
              <a:spcAft>
                <a:spcPts val="0"/>
              </a:spcAft>
              <a:buNone/>
              <a:defRPr sz="1600">
                <a:solidFill>
                  <a:srgbClr val="494949"/>
                </a:solidFill>
                <a:latin typeface="Barlow Semi Condensed"/>
                <a:ea typeface="Barlow Semi Condensed"/>
                <a:cs typeface="Barlow Semi Condensed"/>
                <a:sym typeface="Barlow Semi Condensed"/>
              </a:defRPr>
            </a:lvl3pPr>
            <a:lvl4pPr lvl="3" rtl="0" algn="r">
              <a:spcBef>
                <a:spcPts val="0"/>
              </a:spcBef>
              <a:spcAft>
                <a:spcPts val="0"/>
              </a:spcAft>
              <a:buNone/>
              <a:defRPr sz="1600">
                <a:solidFill>
                  <a:srgbClr val="494949"/>
                </a:solidFill>
                <a:latin typeface="Barlow Semi Condensed"/>
                <a:ea typeface="Barlow Semi Condensed"/>
                <a:cs typeface="Barlow Semi Condensed"/>
                <a:sym typeface="Barlow Semi Condensed"/>
              </a:defRPr>
            </a:lvl4pPr>
            <a:lvl5pPr lvl="4" rtl="0" algn="r">
              <a:spcBef>
                <a:spcPts val="0"/>
              </a:spcBef>
              <a:spcAft>
                <a:spcPts val="0"/>
              </a:spcAft>
              <a:buNone/>
              <a:defRPr sz="1600">
                <a:solidFill>
                  <a:srgbClr val="494949"/>
                </a:solidFill>
                <a:latin typeface="Barlow Semi Condensed"/>
                <a:ea typeface="Barlow Semi Condensed"/>
                <a:cs typeface="Barlow Semi Condensed"/>
                <a:sym typeface="Barlow Semi Condensed"/>
              </a:defRPr>
            </a:lvl5pPr>
            <a:lvl6pPr lvl="5" rtl="0" algn="r">
              <a:spcBef>
                <a:spcPts val="0"/>
              </a:spcBef>
              <a:spcAft>
                <a:spcPts val="0"/>
              </a:spcAft>
              <a:buNone/>
              <a:defRPr sz="1600">
                <a:solidFill>
                  <a:srgbClr val="494949"/>
                </a:solidFill>
                <a:latin typeface="Barlow Semi Condensed"/>
                <a:ea typeface="Barlow Semi Condensed"/>
                <a:cs typeface="Barlow Semi Condensed"/>
                <a:sym typeface="Barlow Semi Condensed"/>
              </a:defRPr>
            </a:lvl6pPr>
            <a:lvl7pPr lvl="6" rtl="0" algn="r">
              <a:spcBef>
                <a:spcPts val="0"/>
              </a:spcBef>
              <a:spcAft>
                <a:spcPts val="0"/>
              </a:spcAft>
              <a:buNone/>
              <a:defRPr sz="1600">
                <a:solidFill>
                  <a:srgbClr val="494949"/>
                </a:solidFill>
                <a:latin typeface="Barlow Semi Condensed"/>
                <a:ea typeface="Barlow Semi Condensed"/>
                <a:cs typeface="Barlow Semi Condensed"/>
                <a:sym typeface="Barlow Semi Condensed"/>
              </a:defRPr>
            </a:lvl7pPr>
            <a:lvl8pPr lvl="7" rtl="0" algn="r">
              <a:spcBef>
                <a:spcPts val="0"/>
              </a:spcBef>
              <a:spcAft>
                <a:spcPts val="0"/>
              </a:spcAft>
              <a:buNone/>
              <a:defRPr sz="1600">
                <a:solidFill>
                  <a:srgbClr val="494949"/>
                </a:solidFill>
                <a:latin typeface="Barlow Semi Condensed"/>
                <a:ea typeface="Barlow Semi Condensed"/>
                <a:cs typeface="Barlow Semi Condensed"/>
                <a:sym typeface="Barlow Semi Condensed"/>
              </a:defRPr>
            </a:lvl8pPr>
            <a:lvl9pPr lvl="8" rtl="0" algn="r">
              <a:spcBef>
                <a:spcPts val="0"/>
              </a:spcBef>
              <a:spcAft>
                <a:spcPts val="0"/>
              </a:spcAft>
              <a:buNone/>
              <a:defRPr sz="1600">
                <a:solidFill>
                  <a:srgbClr val="494949"/>
                </a:solidFill>
                <a:latin typeface="Barlow Semi Condensed"/>
                <a:ea typeface="Barlow Semi Condensed"/>
                <a:cs typeface="Barlow Semi Condensed"/>
                <a:sym typeface="Barlow Semi Condensed"/>
              </a:defRPr>
            </a:lvl9pPr>
          </a:lstStyle>
          <a:p/>
        </p:txBody>
      </p:sp>
      <p:cxnSp>
        <p:nvCxnSpPr>
          <p:cNvPr id="843" name="Google Shape;843;p18"/>
          <p:cNvCxnSpPr/>
          <p:nvPr/>
        </p:nvCxnSpPr>
        <p:spPr>
          <a:xfrm rot="10800000">
            <a:off x="8109000" y="501275"/>
            <a:ext cx="737700" cy="737700"/>
          </a:xfrm>
          <a:prstGeom prst="straightConnector1">
            <a:avLst/>
          </a:prstGeom>
          <a:noFill/>
          <a:ln cap="flat" cmpd="sng" w="9525">
            <a:solidFill>
              <a:srgbClr val="595959"/>
            </a:solidFill>
            <a:prstDash val="solid"/>
            <a:round/>
            <a:headEnd len="med" w="med" type="none"/>
            <a:tailEnd len="med" w="med" type="none"/>
          </a:ln>
        </p:spPr>
      </p:cxnSp>
      <p:cxnSp>
        <p:nvCxnSpPr>
          <p:cNvPr id="844" name="Google Shape;844;p18"/>
          <p:cNvCxnSpPr/>
          <p:nvPr/>
        </p:nvCxnSpPr>
        <p:spPr>
          <a:xfrm>
            <a:off x="582475" y="282188"/>
            <a:ext cx="1212900" cy="422700"/>
          </a:xfrm>
          <a:prstGeom prst="straightConnector1">
            <a:avLst/>
          </a:prstGeom>
          <a:noFill/>
          <a:ln cap="flat" cmpd="sng" w="9525">
            <a:solidFill>
              <a:srgbClr val="595959"/>
            </a:solidFill>
            <a:prstDash val="solid"/>
            <a:round/>
            <a:headEnd len="med" w="med" type="none"/>
            <a:tailEnd len="med" w="med" type="none"/>
          </a:ln>
        </p:spPr>
      </p:cxnSp>
      <p:cxnSp>
        <p:nvCxnSpPr>
          <p:cNvPr id="845" name="Google Shape;845;p18"/>
          <p:cNvCxnSpPr/>
          <p:nvPr/>
        </p:nvCxnSpPr>
        <p:spPr>
          <a:xfrm flipH="1" rot="10800000">
            <a:off x="0" y="274188"/>
            <a:ext cx="582600" cy="654300"/>
          </a:xfrm>
          <a:prstGeom prst="straightConnector1">
            <a:avLst/>
          </a:prstGeom>
          <a:noFill/>
          <a:ln cap="flat" cmpd="sng" w="9525">
            <a:solidFill>
              <a:srgbClr val="595959"/>
            </a:solidFill>
            <a:prstDash val="solid"/>
            <a:round/>
            <a:headEnd len="med" w="med" type="none"/>
            <a:tailEnd len="med" w="med" type="none"/>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8"/>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8"/>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62" name="Google Shape;862;p18"/>
          <p:cNvCxnSpPr/>
          <p:nvPr/>
        </p:nvCxnSpPr>
        <p:spPr>
          <a:xfrm flipH="1">
            <a:off x="8151325" y="6875"/>
            <a:ext cx="1002600" cy="494400"/>
          </a:xfrm>
          <a:prstGeom prst="straightConnector1">
            <a:avLst/>
          </a:prstGeom>
          <a:noFill/>
          <a:ln cap="flat" cmpd="sng" w="9525">
            <a:solidFill>
              <a:srgbClr val="595959"/>
            </a:solidFill>
            <a:prstDash val="solid"/>
            <a:round/>
            <a:headEnd len="med" w="med" type="none"/>
            <a:tailEnd len="med" w="med" type="none"/>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8"/>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8"/>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9" name="Google Shape;879;p18"/>
          <p:cNvCxnSpPr/>
          <p:nvPr/>
        </p:nvCxnSpPr>
        <p:spPr>
          <a:xfrm flipH="1">
            <a:off x="5101704"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880" name="Google Shape;880;p18"/>
          <p:cNvCxnSpPr/>
          <p:nvPr/>
        </p:nvCxnSpPr>
        <p:spPr>
          <a:xfrm rot="10800000">
            <a:off x="6234804"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881" name="Google Shape;881;p18"/>
          <p:cNvCxnSpPr/>
          <p:nvPr/>
        </p:nvCxnSpPr>
        <p:spPr>
          <a:xfrm flipH="1">
            <a:off x="7547529"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882" name="Google Shape;882;p18"/>
          <p:cNvCxnSpPr/>
          <p:nvPr/>
        </p:nvCxnSpPr>
        <p:spPr>
          <a:xfrm flipH="1">
            <a:off x="8872054"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8"/>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8"/>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911" name="Shape 911"/>
        <p:cNvGrpSpPr/>
        <p:nvPr/>
      </p:nvGrpSpPr>
      <p:grpSpPr>
        <a:xfrm>
          <a:off x="0" y="0"/>
          <a:ext cx="0" cy="0"/>
          <a:chOff x="0" y="0"/>
          <a:chExt cx="0" cy="0"/>
        </a:xfrm>
      </p:grpSpPr>
      <p:sp>
        <p:nvSpPr>
          <p:cNvPr id="912" name="Google Shape;912;p19"/>
          <p:cNvSpPr txBox="1"/>
          <p:nvPr>
            <p:ph type="title"/>
          </p:nvPr>
        </p:nvSpPr>
        <p:spPr>
          <a:xfrm>
            <a:off x="2105425" y="384048"/>
            <a:ext cx="4937700" cy="10791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p:txBody>
      </p:sp>
      <p:sp>
        <p:nvSpPr>
          <p:cNvPr id="913" name="Google Shape;913;p19"/>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p:txBody>
      </p:sp>
      <p:sp>
        <p:nvSpPr>
          <p:cNvPr id="914" name="Google Shape;914;p19"/>
          <p:cNvSpPr txBox="1"/>
          <p:nvPr/>
        </p:nvSpPr>
        <p:spPr>
          <a:xfrm>
            <a:off x="2489375" y="3588000"/>
            <a:ext cx="4161600" cy="7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916" name="Google Shape;916;p19"/>
          <p:cNvCxnSpPr/>
          <p:nvPr/>
        </p:nvCxnSpPr>
        <p:spPr>
          <a:xfrm flipH="1" rot="-5400000">
            <a:off x="7181408" y="2082400"/>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917" name="Google Shape;917;p19"/>
          <p:cNvCxnSpPr/>
          <p:nvPr/>
        </p:nvCxnSpPr>
        <p:spPr>
          <a:xfrm rot="5400000">
            <a:off x="7232433" y="736375"/>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918" name="Google Shape;918;p19"/>
          <p:cNvCxnSpPr/>
          <p:nvPr/>
        </p:nvCxnSpPr>
        <p:spPr>
          <a:xfrm rot="5400000">
            <a:off x="8168433" y="-6660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919" name="Google Shape;919;p19"/>
          <p:cNvGrpSpPr/>
          <p:nvPr/>
        </p:nvGrpSpPr>
        <p:grpSpPr>
          <a:xfrm flipH="1" rot="5400000">
            <a:off x="7407333" y="1284925"/>
            <a:ext cx="581800" cy="582350"/>
            <a:chOff x="8064275" y="887850"/>
            <a:chExt cx="581800" cy="582350"/>
          </a:xfrm>
        </p:grpSpPr>
        <p:sp>
          <p:nvSpPr>
            <p:cNvPr id="920" name="Google Shape;920;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19"/>
          <p:cNvGrpSpPr/>
          <p:nvPr/>
        </p:nvGrpSpPr>
        <p:grpSpPr>
          <a:xfrm flipH="1" rot="5400000">
            <a:off x="7869720" y="2754200"/>
            <a:ext cx="292025" cy="292575"/>
            <a:chOff x="7353050" y="316275"/>
            <a:chExt cx="292025" cy="292575"/>
          </a:xfrm>
        </p:grpSpPr>
        <p:sp>
          <p:nvSpPr>
            <p:cNvPr id="927" name="Google Shape;927;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19"/>
          <p:cNvGrpSpPr/>
          <p:nvPr/>
        </p:nvGrpSpPr>
        <p:grpSpPr>
          <a:xfrm flipH="1" rot="5400000">
            <a:off x="8012458" y="178175"/>
            <a:ext cx="175000" cy="175000"/>
            <a:chOff x="8792300" y="321275"/>
            <a:chExt cx="175000" cy="175000"/>
          </a:xfrm>
        </p:grpSpPr>
        <p:sp>
          <p:nvSpPr>
            <p:cNvPr id="932" name="Google Shape;932;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19"/>
          <p:cNvGrpSpPr/>
          <p:nvPr/>
        </p:nvGrpSpPr>
        <p:grpSpPr>
          <a:xfrm flipH="1" rot="5400000">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7" name="Google Shape;947;p19"/>
          <p:cNvCxnSpPr/>
          <p:nvPr/>
        </p:nvCxnSpPr>
        <p:spPr>
          <a:xfrm flipH="1" rot="5400000">
            <a:off x="740850" y="2598325"/>
            <a:ext cx="1672500" cy="126000"/>
          </a:xfrm>
          <a:prstGeom prst="straightConnector1">
            <a:avLst/>
          </a:prstGeom>
          <a:noFill/>
          <a:ln cap="flat" cmpd="sng" w="9525">
            <a:solidFill>
              <a:srgbClr val="595959"/>
            </a:solidFill>
            <a:prstDash val="solid"/>
            <a:round/>
            <a:headEnd len="med" w="med" type="none"/>
            <a:tailEnd len="med" w="med" type="none"/>
          </a:ln>
        </p:spPr>
      </p:cxnSp>
      <p:cxnSp>
        <p:nvCxnSpPr>
          <p:cNvPr id="948" name="Google Shape;948;p19"/>
          <p:cNvCxnSpPr/>
          <p:nvPr/>
        </p:nvCxnSpPr>
        <p:spPr>
          <a:xfrm rot="-5400000">
            <a:off x="847100" y="355400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949" name="Google Shape;949;p19"/>
          <p:cNvCxnSpPr/>
          <p:nvPr/>
        </p:nvCxnSpPr>
        <p:spPr>
          <a:xfrm flipH="1" rot="5400000">
            <a:off x="1105775" y="4151250"/>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19"/>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9"/>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9"/>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9"/>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9"/>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9"/>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985" name="Shape 985"/>
        <p:cNvGrpSpPr/>
        <p:nvPr/>
      </p:nvGrpSpPr>
      <p:grpSpPr>
        <a:xfrm>
          <a:off x="0" y="0"/>
          <a:ext cx="0" cy="0"/>
          <a:chOff x="0" y="0"/>
          <a:chExt cx="0" cy="0"/>
        </a:xfrm>
      </p:grpSpPr>
      <p:sp>
        <p:nvSpPr>
          <p:cNvPr id="986" name="Google Shape;986;p20"/>
          <p:cNvSpPr txBox="1"/>
          <p:nvPr>
            <p:ph hasCustomPrompt="1" type="title"/>
          </p:nvPr>
        </p:nvSpPr>
        <p:spPr>
          <a:xfrm>
            <a:off x="2825496" y="704088"/>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77C6FC"/>
              </a:buClr>
              <a:buSzPts val="3600"/>
              <a:buNone/>
              <a:defRPr sz="3600">
                <a:solidFill>
                  <a:srgbClr val="77C6FC"/>
                </a:solidFill>
              </a:defRPr>
            </a:lvl1pPr>
            <a:lvl2pPr lvl="1" rtl="0" algn="ctr">
              <a:spcBef>
                <a:spcPts val="0"/>
              </a:spcBef>
              <a:spcAft>
                <a:spcPts val="0"/>
              </a:spcAft>
              <a:buClr>
                <a:srgbClr val="77C6FC"/>
              </a:buClr>
              <a:buSzPts val="3600"/>
              <a:buNone/>
              <a:defRPr sz="3600">
                <a:solidFill>
                  <a:srgbClr val="77C6FC"/>
                </a:solidFill>
              </a:defRPr>
            </a:lvl2pPr>
            <a:lvl3pPr lvl="2" rtl="0" algn="ctr">
              <a:spcBef>
                <a:spcPts val="0"/>
              </a:spcBef>
              <a:spcAft>
                <a:spcPts val="0"/>
              </a:spcAft>
              <a:buClr>
                <a:srgbClr val="77C6FC"/>
              </a:buClr>
              <a:buSzPts val="3600"/>
              <a:buNone/>
              <a:defRPr sz="3600">
                <a:solidFill>
                  <a:srgbClr val="77C6FC"/>
                </a:solidFill>
              </a:defRPr>
            </a:lvl3pPr>
            <a:lvl4pPr lvl="3" rtl="0" algn="ctr">
              <a:spcBef>
                <a:spcPts val="0"/>
              </a:spcBef>
              <a:spcAft>
                <a:spcPts val="0"/>
              </a:spcAft>
              <a:buClr>
                <a:srgbClr val="77C6FC"/>
              </a:buClr>
              <a:buSzPts val="3600"/>
              <a:buNone/>
              <a:defRPr sz="3600">
                <a:solidFill>
                  <a:srgbClr val="77C6FC"/>
                </a:solidFill>
              </a:defRPr>
            </a:lvl4pPr>
            <a:lvl5pPr lvl="4" rtl="0" algn="ctr">
              <a:spcBef>
                <a:spcPts val="0"/>
              </a:spcBef>
              <a:spcAft>
                <a:spcPts val="0"/>
              </a:spcAft>
              <a:buClr>
                <a:srgbClr val="77C6FC"/>
              </a:buClr>
              <a:buSzPts val="3600"/>
              <a:buNone/>
              <a:defRPr sz="3600">
                <a:solidFill>
                  <a:srgbClr val="77C6FC"/>
                </a:solidFill>
              </a:defRPr>
            </a:lvl5pPr>
            <a:lvl6pPr lvl="5" rtl="0" algn="ctr">
              <a:spcBef>
                <a:spcPts val="0"/>
              </a:spcBef>
              <a:spcAft>
                <a:spcPts val="0"/>
              </a:spcAft>
              <a:buClr>
                <a:srgbClr val="77C6FC"/>
              </a:buClr>
              <a:buSzPts val="3600"/>
              <a:buNone/>
              <a:defRPr sz="3600">
                <a:solidFill>
                  <a:srgbClr val="77C6FC"/>
                </a:solidFill>
              </a:defRPr>
            </a:lvl6pPr>
            <a:lvl7pPr lvl="6" rtl="0" algn="ctr">
              <a:spcBef>
                <a:spcPts val="0"/>
              </a:spcBef>
              <a:spcAft>
                <a:spcPts val="0"/>
              </a:spcAft>
              <a:buClr>
                <a:srgbClr val="77C6FC"/>
              </a:buClr>
              <a:buSzPts val="3600"/>
              <a:buNone/>
              <a:defRPr sz="3600">
                <a:solidFill>
                  <a:srgbClr val="77C6FC"/>
                </a:solidFill>
              </a:defRPr>
            </a:lvl7pPr>
            <a:lvl8pPr lvl="7" rtl="0" algn="ctr">
              <a:spcBef>
                <a:spcPts val="0"/>
              </a:spcBef>
              <a:spcAft>
                <a:spcPts val="0"/>
              </a:spcAft>
              <a:buClr>
                <a:srgbClr val="77C6FC"/>
              </a:buClr>
              <a:buSzPts val="3600"/>
              <a:buNone/>
              <a:defRPr sz="3600">
                <a:solidFill>
                  <a:srgbClr val="77C6FC"/>
                </a:solidFill>
              </a:defRPr>
            </a:lvl8pPr>
            <a:lvl9pPr lvl="8" rtl="0" algn="ctr">
              <a:spcBef>
                <a:spcPts val="0"/>
              </a:spcBef>
              <a:spcAft>
                <a:spcPts val="0"/>
              </a:spcAft>
              <a:buClr>
                <a:srgbClr val="77C6FC"/>
              </a:buClr>
              <a:buSzPts val="3600"/>
              <a:buNone/>
              <a:defRPr sz="3600">
                <a:solidFill>
                  <a:srgbClr val="77C6FC"/>
                </a:solidFill>
              </a:defRPr>
            </a:lvl9pPr>
          </a:lstStyle>
          <a:p>
            <a:r>
              <a:t>xx%</a:t>
            </a:r>
          </a:p>
        </p:txBody>
      </p:sp>
      <p:sp>
        <p:nvSpPr>
          <p:cNvPr id="987" name="Google Shape;987;p20"/>
          <p:cNvSpPr txBox="1"/>
          <p:nvPr>
            <p:ph idx="1" type="subTitle"/>
          </p:nvPr>
        </p:nvSpPr>
        <p:spPr>
          <a:xfrm>
            <a:off x="2825496" y="1225296"/>
            <a:ext cx="3483900" cy="274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988" name="Google Shape;988;p20"/>
          <p:cNvSpPr txBox="1"/>
          <p:nvPr>
            <p:ph hasCustomPrompt="1" idx="2" type="title"/>
          </p:nvPr>
        </p:nvSpPr>
        <p:spPr>
          <a:xfrm>
            <a:off x="2825496" y="218541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77C6FC"/>
              </a:buClr>
              <a:buSzPts val="3600"/>
              <a:buNone/>
              <a:defRPr sz="3600">
                <a:solidFill>
                  <a:srgbClr val="77C6FC"/>
                </a:solidFill>
              </a:defRPr>
            </a:lvl1pPr>
            <a:lvl2pPr lvl="1" rtl="0" algn="ctr">
              <a:spcBef>
                <a:spcPts val="0"/>
              </a:spcBef>
              <a:spcAft>
                <a:spcPts val="0"/>
              </a:spcAft>
              <a:buClr>
                <a:srgbClr val="77C6FC"/>
              </a:buClr>
              <a:buSzPts val="3600"/>
              <a:buNone/>
              <a:defRPr sz="3600">
                <a:solidFill>
                  <a:srgbClr val="77C6FC"/>
                </a:solidFill>
              </a:defRPr>
            </a:lvl2pPr>
            <a:lvl3pPr lvl="2" rtl="0" algn="ctr">
              <a:spcBef>
                <a:spcPts val="0"/>
              </a:spcBef>
              <a:spcAft>
                <a:spcPts val="0"/>
              </a:spcAft>
              <a:buClr>
                <a:srgbClr val="77C6FC"/>
              </a:buClr>
              <a:buSzPts val="3600"/>
              <a:buNone/>
              <a:defRPr sz="3600">
                <a:solidFill>
                  <a:srgbClr val="77C6FC"/>
                </a:solidFill>
              </a:defRPr>
            </a:lvl3pPr>
            <a:lvl4pPr lvl="3" rtl="0" algn="ctr">
              <a:spcBef>
                <a:spcPts val="0"/>
              </a:spcBef>
              <a:spcAft>
                <a:spcPts val="0"/>
              </a:spcAft>
              <a:buClr>
                <a:srgbClr val="77C6FC"/>
              </a:buClr>
              <a:buSzPts val="3600"/>
              <a:buNone/>
              <a:defRPr sz="3600">
                <a:solidFill>
                  <a:srgbClr val="77C6FC"/>
                </a:solidFill>
              </a:defRPr>
            </a:lvl4pPr>
            <a:lvl5pPr lvl="4" rtl="0" algn="ctr">
              <a:spcBef>
                <a:spcPts val="0"/>
              </a:spcBef>
              <a:spcAft>
                <a:spcPts val="0"/>
              </a:spcAft>
              <a:buClr>
                <a:srgbClr val="77C6FC"/>
              </a:buClr>
              <a:buSzPts val="3600"/>
              <a:buNone/>
              <a:defRPr sz="3600">
                <a:solidFill>
                  <a:srgbClr val="77C6FC"/>
                </a:solidFill>
              </a:defRPr>
            </a:lvl5pPr>
            <a:lvl6pPr lvl="5" rtl="0" algn="ctr">
              <a:spcBef>
                <a:spcPts val="0"/>
              </a:spcBef>
              <a:spcAft>
                <a:spcPts val="0"/>
              </a:spcAft>
              <a:buClr>
                <a:srgbClr val="77C6FC"/>
              </a:buClr>
              <a:buSzPts val="3600"/>
              <a:buNone/>
              <a:defRPr sz="3600">
                <a:solidFill>
                  <a:srgbClr val="77C6FC"/>
                </a:solidFill>
              </a:defRPr>
            </a:lvl6pPr>
            <a:lvl7pPr lvl="6" rtl="0" algn="ctr">
              <a:spcBef>
                <a:spcPts val="0"/>
              </a:spcBef>
              <a:spcAft>
                <a:spcPts val="0"/>
              </a:spcAft>
              <a:buClr>
                <a:srgbClr val="77C6FC"/>
              </a:buClr>
              <a:buSzPts val="3600"/>
              <a:buNone/>
              <a:defRPr sz="3600">
                <a:solidFill>
                  <a:srgbClr val="77C6FC"/>
                </a:solidFill>
              </a:defRPr>
            </a:lvl7pPr>
            <a:lvl8pPr lvl="7" rtl="0" algn="ctr">
              <a:spcBef>
                <a:spcPts val="0"/>
              </a:spcBef>
              <a:spcAft>
                <a:spcPts val="0"/>
              </a:spcAft>
              <a:buClr>
                <a:srgbClr val="77C6FC"/>
              </a:buClr>
              <a:buSzPts val="3600"/>
              <a:buNone/>
              <a:defRPr sz="3600">
                <a:solidFill>
                  <a:srgbClr val="77C6FC"/>
                </a:solidFill>
              </a:defRPr>
            </a:lvl8pPr>
            <a:lvl9pPr lvl="8" rtl="0" algn="ctr">
              <a:spcBef>
                <a:spcPts val="0"/>
              </a:spcBef>
              <a:spcAft>
                <a:spcPts val="0"/>
              </a:spcAft>
              <a:buClr>
                <a:srgbClr val="77C6FC"/>
              </a:buClr>
              <a:buSzPts val="3600"/>
              <a:buNone/>
              <a:defRPr sz="3600">
                <a:solidFill>
                  <a:srgbClr val="77C6FC"/>
                </a:solidFill>
              </a:defRPr>
            </a:lvl9pPr>
          </a:lstStyle>
          <a:p>
            <a:r>
              <a:t>xx%</a:t>
            </a:r>
          </a:p>
        </p:txBody>
      </p:sp>
      <p:sp>
        <p:nvSpPr>
          <p:cNvPr id="989" name="Google Shape;989;p20"/>
          <p:cNvSpPr txBox="1"/>
          <p:nvPr>
            <p:ph idx="3" type="subTitle"/>
          </p:nvPr>
        </p:nvSpPr>
        <p:spPr>
          <a:xfrm>
            <a:off x="2825496" y="2697480"/>
            <a:ext cx="3483900" cy="274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990" name="Google Shape;990;p20"/>
          <p:cNvSpPr txBox="1"/>
          <p:nvPr>
            <p:ph hasCustomPrompt="1" idx="4" type="title"/>
          </p:nvPr>
        </p:nvSpPr>
        <p:spPr>
          <a:xfrm>
            <a:off x="2825496" y="364845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77C6FC"/>
              </a:buClr>
              <a:buSzPts val="3600"/>
              <a:buNone/>
              <a:defRPr sz="3600">
                <a:solidFill>
                  <a:srgbClr val="77C6FC"/>
                </a:solidFill>
              </a:defRPr>
            </a:lvl1pPr>
            <a:lvl2pPr lvl="1" rtl="0" algn="ctr">
              <a:spcBef>
                <a:spcPts val="0"/>
              </a:spcBef>
              <a:spcAft>
                <a:spcPts val="0"/>
              </a:spcAft>
              <a:buClr>
                <a:srgbClr val="77C6FC"/>
              </a:buClr>
              <a:buSzPts val="3600"/>
              <a:buNone/>
              <a:defRPr sz="3600">
                <a:solidFill>
                  <a:srgbClr val="77C6FC"/>
                </a:solidFill>
              </a:defRPr>
            </a:lvl2pPr>
            <a:lvl3pPr lvl="2" rtl="0" algn="ctr">
              <a:spcBef>
                <a:spcPts val="0"/>
              </a:spcBef>
              <a:spcAft>
                <a:spcPts val="0"/>
              </a:spcAft>
              <a:buClr>
                <a:srgbClr val="77C6FC"/>
              </a:buClr>
              <a:buSzPts val="3600"/>
              <a:buNone/>
              <a:defRPr sz="3600">
                <a:solidFill>
                  <a:srgbClr val="77C6FC"/>
                </a:solidFill>
              </a:defRPr>
            </a:lvl3pPr>
            <a:lvl4pPr lvl="3" rtl="0" algn="ctr">
              <a:spcBef>
                <a:spcPts val="0"/>
              </a:spcBef>
              <a:spcAft>
                <a:spcPts val="0"/>
              </a:spcAft>
              <a:buClr>
                <a:srgbClr val="77C6FC"/>
              </a:buClr>
              <a:buSzPts val="3600"/>
              <a:buNone/>
              <a:defRPr sz="3600">
                <a:solidFill>
                  <a:srgbClr val="77C6FC"/>
                </a:solidFill>
              </a:defRPr>
            </a:lvl4pPr>
            <a:lvl5pPr lvl="4" rtl="0" algn="ctr">
              <a:spcBef>
                <a:spcPts val="0"/>
              </a:spcBef>
              <a:spcAft>
                <a:spcPts val="0"/>
              </a:spcAft>
              <a:buClr>
                <a:srgbClr val="77C6FC"/>
              </a:buClr>
              <a:buSzPts val="3600"/>
              <a:buNone/>
              <a:defRPr sz="3600">
                <a:solidFill>
                  <a:srgbClr val="77C6FC"/>
                </a:solidFill>
              </a:defRPr>
            </a:lvl5pPr>
            <a:lvl6pPr lvl="5" rtl="0" algn="ctr">
              <a:spcBef>
                <a:spcPts val="0"/>
              </a:spcBef>
              <a:spcAft>
                <a:spcPts val="0"/>
              </a:spcAft>
              <a:buClr>
                <a:srgbClr val="77C6FC"/>
              </a:buClr>
              <a:buSzPts val="3600"/>
              <a:buNone/>
              <a:defRPr sz="3600">
                <a:solidFill>
                  <a:srgbClr val="77C6FC"/>
                </a:solidFill>
              </a:defRPr>
            </a:lvl6pPr>
            <a:lvl7pPr lvl="6" rtl="0" algn="ctr">
              <a:spcBef>
                <a:spcPts val="0"/>
              </a:spcBef>
              <a:spcAft>
                <a:spcPts val="0"/>
              </a:spcAft>
              <a:buClr>
                <a:srgbClr val="77C6FC"/>
              </a:buClr>
              <a:buSzPts val="3600"/>
              <a:buNone/>
              <a:defRPr sz="3600">
                <a:solidFill>
                  <a:srgbClr val="77C6FC"/>
                </a:solidFill>
              </a:defRPr>
            </a:lvl7pPr>
            <a:lvl8pPr lvl="7" rtl="0" algn="ctr">
              <a:spcBef>
                <a:spcPts val="0"/>
              </a:spcBef>
              <a:spcAft>
                <a:spcPts val="0"/>
              </a:spcAft>
              <a:buClr>
                <a:srgbClr val="77C6FC"/>
              </a:buClr>
              <a:buSzPts val="3600"/>
              <a:buNone/>
              <a:defRPr sz="3600">
                <a:solidFill>
                  <a:srgbClr val="77C6FC"/>
                </a:solidFill>
              </a:defRPr>
            </a:lvl8pPr>
            <a:lvl9pPr lvl="8" rtl="0" algn="ctr">
              <a:spcBef>
                <a:spcPts val="0"/>
              </a:spcBef>
              <a:spcAft>
                <a:spcPts val="0"/>
              </a:spcAft>
              <a:buClr>
                <a:srgbClr val="77C6FC"/>
              </a:buClr>
              <a:buSzPts val="3600"/>
              <a:buNone/>
              <a:defRPr sz="3600">
                <a:solidFill>
                  <a:srgbClr val="77C6FC"/>
                </a:solidFill>
              </a:defRPr>
            </a:lvl9pPr>
          </a:lstStyle>
          <a:p>
            <a:r>
              <a:t>xx%</a:t>
            </a:r>
          </a:p>
        </p:txBody>
      </p:sp>
      <p:sp>
        <p:nvSpPr>
          <p:cNvPr id="991" name="Google Shape;991;p20"/>
          <p:cNvSpPr txBox="1"/>
          <p:nvPr>
            <p:ph idx="5" type="subTitle"/>
          </p:nvPr>
        </p:nvSpPr>
        <p:spPr>
          <a:xfrm>
            <a:off x="2834640" y="4169664"/>
            <a:ext cx="3483900" cy="274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992" name="Google Shape;992;p20"/>
          <p:cNvCxnSpPr/>
          <p:nvPr/>
        </p:nvCxnSpPr>
        <p:spPr>
          <a:xfrm rot="5400000">
            <a:off x="7269708" y="3324550"/>
            <a:ext cx="1133100" cy="306300"/>
          </a:xfrm>
          <a:prstGeom prst="straightConnector1">
            <a:avLst/>
          </a:prstGeom>
          <a:noFill/>
          <a:ln cap="flat" cmpd="sng" w="9525">
            <a:solidFill>
              <a:srgbClr val="1A2E35"/>
            </a:solidFill>
            <a:prstDash val="solid"/>
            <a:round/>
            <a:headEnd len="med" w="med" type="none"/>
            <a:tailEnd len="med" w="med" type="none"/>
          </a:ln>
        </p:spPr>
      </p:cxnSp>
      <p:cxnSp>
        <p:nvCxnSpPr>
          <p:cNvPr id="993" name="Google Shape;993;p20"/>
          <p:cNvCxnSpPr/>
          <p:nvPr/>
        </p:nvCxnSpPr>
        <p:spPr>
          <a:xfrm flipH="1" rot="-5400000">
            <a:off x="7181408" y="2082400"/>
            <a:ext cx="1342200" cy="315300"/>
          </a:xfrm>
          <a:prstGeom prst="straightConnector1">
            <a:avLst/>
          </a:prstGeom>
          <a:noFill/>
          <a:ln cap="flat" cmpd="sng" w="9525">
            <a:solidFill>
              <a:srgbClr val="1A2E35"/>
            </a:solidFill>
            <a:prstDash val="solid"/>
            <a:round/>
            <a:headEnd len="med" w="med" type="none"/>
            <a:tailEnd len="med" w="med" type="none"/>
          </a:ln>
        </p:spPr>
      </p:cxnSp>
      <p:cxnSp>
        <p:nvCxnSpPr>
          <p:cNvPr id="994" name="Google Shape;994;p20"/>
          <p:cNvCxnSpPr/>
          <p:nvPr/>
        </p:nvCxnSpPr>
        <p:spPr>
          <a:xfrm rot="5400000">
            <a:off x="7232433" y="736375"/>
            <a:ext cx="1332000" cy="392100"/>
          </a:xfrm>
          <a:prstGeom prst="straightConnector1">
            <a:avLst/>
          </a:prstGeom>
          <a:noFill/>
          <a:ln cap="flat" cmpd="sng" w="9525">
            <a:solidFill>
              <a:srgbClr val="1A2E35"/>
            </a:solidFill>
            <a:prstDash val="solid"/>
            <a:round/>
            <a:headEnd len="med" w="med" type="none"/>
            <a:tailEnd len="med" w="med" type="none"/>
          </a:ln>
        </p:spPr>
      </p:cxnSp>
      <p:cxnSp>
        <p:nvCxnSpPr>
          <p:cNvPr id="995" name="Google Shape;995;p20"/>
          <p:cNvCxnSpPr/>
          <p:nvPr/>
        </p:nvCxnSpPr>
        <p:spPr>
          <a:xfrm rot="5400000">
            <a:off x="8168433" y="-66600"/>
            <a:ext cx="273900" cy="407100"/>
          </a:xfrm>
          <a:prstGeom prst="straightConnector1">
            <a:avLst/>
          </a:prstGeom>
          <a:noFill/>
          <a:ln cap="flat" cmpd="sng" w="9525">
            <a:solidFill>
              <a:srgbClr val="1A2E35"/>
            </a:solidFill>
            <a:prstDash val="solid"/>
            <a:round/>
            <a:headEnd len="med" w="med" type="none"/>
            <a:tailEnd len="med" w="med" type="none"/>
          </a:ln>
        </p:spPr>
      </p:cxnSp>
      <p:grpSp>
        <p:nvGrpSpPr>
          <p:cNvPr id="996" name="Google Shape;996;p20"/>
          <p:cNvGrpSpPr/>
          <p:nvPr/>
        </p:nvGrpSpPr>
        <p:grpSpPr>
          <a:xfrm flipH="1" rot="5400000">
            <a:off x="7407333" y="1284925"/>
            <a:ext cx="581800" cy="582350"/>
            <a:chOff x="8064275" y="887850"/>
            <a:chExt cx="581800" cy="582350"/>
          </a:xfrm>
        </p:grpSpPr>
        <p:sp>
          <p:nvSpPr>
            <p:cNvPr id="997" name="Google Shape;997;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20"/>
          <p:cNvGrpSpPr/>
          <p:nvPr/>
        </p:nvGrpSpPr>
        <p:grpSpPr>
          <a:xfrm flipH="1" rot="5400000">
            <a:off x="7869720" y="2754200"/>
            <a:ext cx="292025" cy="292575"/>
            <a:chOff x="7353050" y="316275"/>
            <a:chExt cx="292025" cy="292575"/>
          </a:xfrm>
        </p:grpSpPr>
        <p:sp>
          <p:nvSpPr>
            <p:cNvPr id="1004" name="Google Shape;1004;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20"/>
          <p:cNvGrpSpPr/>
          <p:nvPr/>
        </p:nvGrpSpPr>
        <p:grpSpPr>
          <a:xfrm flipH="1" rot="5400000">
            <a:off x="8012458" y="178175"/>
            <a:ext cx="175000" cy="175000"/>
            <a:chOff x="8792300" y="321275"/>
            <a:chExt cx="175000" cy="175000"/>
          </a:xfrm>
        </p:grpSpPr>
        <p:sp>
          <p:nvSpPr>
            <p:cNvPr id="1009" name="Google Shape;1009;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20"/>
          <p:cNvGrpSpPr/>
          <p:nvPr/>
        </p:nvGrpSpPr>
        <p:grpSpPr>
          <a:xfrm flipH="1" rot="5400000">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4" name="Google Shape;1024;p20"/>
          <p:cNvCxnSpPr/>
          <p:nvPr/>
        </p:nvCxnSpPr>
        <p:spPr>
          <a:xfrm flipH="1" rot="5400000">
            <a:off x="740850" y="2598325"/>
            <a:ext cx="1672500" cy="126000"/>
          </a:xfrm>
          <a:prstGeom prst="straightConnector1">
            <a:avLst/>
          </a:prstGeom>
          <a:noFill/>
          <a:ln cap="flat" cmpd="sng" w="9525">
            <a:solidFill>
              <a:srgbClr val="1A2E35"/>
            </a:solidFill>
            <a:prstDash val="solid"/>
            <a:round/>
            <a:headEnd len="med" w="med" type="none"/>
            <a:tailEnd len="med" w="med" type="none"/>
          </a:ln>
        </p:spPr>
      </p:cxnSp>
      <p:cxnSp>
        <p:nvCxnSpPr>
          <p:cNvPr id="1025" name="Google Shape;1025;p20"/>
          <p:cNvCxnSpPr/>
          <p:nvPr/>
        </p:nvCxnSpPr>
        <p:spPr>
          <a:xfrm rot="-5400000">
            <a:off x="847100" y="3554000"/>
            <a:ext cx="829500" cy="743400"/>
          </a:xfrm>
          <a:prstGeom prst="straightConnector1">
            <a:avLst/>
          </a:prstGeom>
          <a:noFill/>
          <a:ln cap="flat" cmpd="sng" w="9525">
            <a:solidFill>
              <a:srgbClr val="1A2E35"/>
            </a:solidFill>
            <a:prstDash val="solid"/>
            <a:round/>
            <a:headEnd len="med" w="med" type="none"/>
            <a:tailEnd len="med" w="med" type="none"/>
          </a:ln>
        </p:spPr>
      </p:cxnSp>
      <p:cxnSp>
        <p:nvCxnSpPr>
          <p:cNvPr id="1026" name="Google Shape;1026;p20"/>
          <p:cNvCxnSpPr/>
          <p:nvPr/>
        </p:nvCxnSpPr>
        <p:spPr>
          <a:xfrm flipH="1" rot="5400000">
            <a:off x="1105775" y="4151250"/>
            <a:ext cx="796500" cy="1188000"/>
          </a:xfrm>
          <a:prstGeom prst="straightConnector1">
            <a:avLst/>
          </a:prstGeom>
          <a:noFill/>
          <a:ln cap="flat" cmpd="sng" w="9525">
            <a:solidFill>
              <a:srgbClr val="1A2E35"/>
            </a:solidFill>
            <a:prstDash val="solid"/>
            <a:round/>
            <a:headEnd len="med" w="med" type="none"/>
            <a:tailEnd len="med" w="med" type="none"/>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20"/>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2971800" y="2231136"/>
            <a:ext cx="3200400" cy="80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 name="Google Shape;48;p3"/>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9" name="Google Shape;49;p3"/>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8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8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8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8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8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8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8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800">
                <a:solidFill>
                  <a:schemeClr val="dk2"/>
                </a:solidFill>
                <a:latin typeface="Barlow Semi Condensed"/>
                <a:ea typeface="Barlow Semi Condensed"/>
                <a:cs typeface="Barlow Semi Condensed"/>
                <a:sym typeface="Barlow Semi Condensed"/>
              </a:defRPr>
            </a:lvl9pPr>
          </a:lstStyle>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 name="Google Shape;69;p3"/>
            <p:cNvCxnSpPr/>
            <p:nvPr/>
          </p:nvCxnSpPr>
          <p:spPr>
            <a:xfrm>
              <a:off x="723725" y="613"/>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 name="Google Shape;103;p3"/>
            <p:cNvCxnSpPr/>
            <p:nvPr/>
          </p:nvCxnSpPr>
          <p:spPr>
            <a:xfrm>
              <a:off x="8407225" y="0"/>
              <a:ext cx="0" cy="2160900"/>
            </a:xfrm>
            <a:prstGeom prst="straightConnector1">
              <a:avLst/>
            </a:prstGeom>
            <a:noFill/>
            <a:ln cap="flat" cmpd="sng" w="9525">
              <a:solidFill>
                <a:srgbClr val="595959"/>
              </a:solidFill>
              <a:prstDash val="solid"/>
              <a:round/>
              <a:headEnd len="med" w="med" type="none"/>
              <a:tailEnd len="med" w="med" type="none"/>
            </a:ln>
          </p:spPr>
        </p:cxnSp>
        <p:cxnSp>
          <p:nvCxnSpPr>
            <p:cNvPr id="104" name="Google Shape;104;p3"/>
            <p:cNvCxnSpPr/>
            <p:nvPr/>
          </p:nvCxnSpPr>
          <p:spPr>
            <a:xfrm>
              <a:off x="718025" y="2985634"/>
              <a:ext cx="0" cy="2160900"/>
            </a:xfrm>
            <a:prstGeom prst="straightConnector1">
              <a:avLst/>
            </a:prstGeom>
            <a:noFill/>
            <a:ln cap="flat" cmpd="sng" w="9525">
              <a:solidFill>
                <a:srgbClr val="595959"/>
              </a:solidFill>
              <a:prstDash val="solid"/>
              <a:round/>
              <a:headEnd len="med" w="med" type="none"/>
              <a:tailEnd len="med" w="med" type="none"/>
            </a:ln>
          </p:spPr>
        </p:cxnSp>
        <p:sp>
          <p:nvSpPr>
            <p:cNvPr id="105" name="Google Shape;105;p3"/>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1062" name="Shape 1062"/>
        <p:cNvGrpSpPr/>
        <p:nvPr/>
      </p:nvGrpSpPr>
      <p:grpSpPr>
        <a:xfrm>
          <a:off x="0" y="0"/>
          <a:ext cx="0" cy="0"/>
          <a:chOff x="0" y="0"/>
          <a:chExt cx="0" cy="0"/>
        </a:xfrm>
      </p:grpSpPr>
      <p:sp>
        <p:nvSpPr>
          <p:cNvPr id="1063" name="Google Shape;1063;p21"/>
          <p:cNvSpPr txBox="1"/>
          <p:nvPr>
            <p:ph type="title"/>
          </p:nvPr>
        </p:nvSpPr>
        <p:spPr>
          <a:xfrm>
            <a:off x="2962656" y="338328"/>
            <a:ext cx="32187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cap="flat" cmpd="sng" w="9525">
              <a:solidFill>
                <a:srgbClr val="595959"/>
              </a:solidFill>
              <a:prstDash val="solid"/>
              <a:round/>
              <a:headEnd len="med" w="med" type="none"/>
              <a:tailEnd len="med" w="med" type="none"/>
            </a:ln>
          </p:spPr>
        </p:cxnSp>
        <p:cxnSp>
          <p:nvCxnSpPr>
            <p:cNvPr id="1066" name="Google Shape;1066;p21"/>
            <p:cNvCxnSpPr/>
            <p:nvPr/>
          </p:nvCxnSpPr>
          <p:spPr>
            <a:xfrm>
              <a:off x="8666025" y="-1158"/>
              <a:ext cx="0" cy="1902000"/>
            </a:xfrm>
            <a:prstGeom prst="straightConnector1">
              <a:avLst/>
            </a:prstGeom>
            <a:noFill/>
            <a:ln cap="flat" cmpd="sng" w="9525">
              <a:solidFill>
                <a:srgbClr val="595959"/>
              </a:solidFill>
              <a:prstDash val="solid"/>
              <a:round/>
              <a:headEnd len="med" w="med" type="none"/>
              <a:tailEnd len="med" w="med" type="none"/>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4" name="Google Shape;1084;p21"/>
          <p:cNvSpPr txBox="1"/>
          <p:nvPr>
            <p:ph idx="1" type="subTitle"/>
          </p:nvPr>
        </p:nvSpPr>
        <p:spPr>
          <a:xfrm>
            <a:off x="1408175" y="1035279"/>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5" name="Google Shape;1085;p21"/>
          <p:cNvSpPr txBox="1"/>
          <p:nvPr>
            <p:ph idx="2" type="subTitle"/>
          </p:nvPr>
        </p:nvSpPr>
        <p:spPr>
          <a:xfrm>
            <a:off x="1408175" y="1336956"/>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6" name="Google Shape;1086;p21"/>
          <p:cNvSpPr txBox="1"/>
          <p:nvPr>
            <p:ph idx="3" type="subTitle"/>
          </p:nvPr>
        </p:nvSpPr>
        <p:spPr>
          <a:xfrm>
            <a:off x="1408175" y="2309476"/>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7" name="Google Shape;1087;p21"/>
          <p:cNvSpPr txBox="1"/>
          <p:nvPr>
            <p:ph idx="4" type="subTitle"/>
          </p:nvPr>
        </p:nvSpPr>
        <p:spPr>
          <a:xfrm>
            <a:off x="1408175" y="2609979"/>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8" name="Google Shape;1088;p21"/>
          <p:cNvSpPr txBox="1"/>
          <p:nvPr>
            <p:ph idx="5" type="subTitle"/>
          </p:nvPr>
        </p:nvSpPr>
        <p:spPr>
          <a:xfrm>
            <a:off x="1408175" y="3587645"/>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9" name="Google Shape;1089;p21"/>
          <p:cNvSpPr txBox="1"/>
          <p:nvPr>
            <p:ph idx="6" type="subTitle"/>
          </p:nvPr>
        </p:nvSpPr>
        <p:spPr>
          <a:xfrm>
            <a:off x="1408175" y="3889317"/>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1090"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cap="flat" cmpd="sng" w="9525">
            <a:solidFill>
              <a:srgbClr val="595959"/>
            </a:solidFill>
            <a:prstDash val="solid"/>
            <a:round/>
            <a:headEnd len="med" w="med" type="none"/>
            <a:tailEnd len="med" w="med" type="none"/>
          </a:ln>
        </p:spPr>
      </p:cxnSp>
      <p:sp>
        <p:nvSpPr>
          <p:cNvPr id="1092" name="Google Shape;1092;p22"/>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3" name="Google Shape;1093;p22"/>
          <p:cNvCxnSpPr/>
          <p:nvPr/>
        </p:nvCxnSpPr>
        <p:spPr>
          <a:xfrm flipH="1" rot="10800000">
            <a:off x="0" y="4332550"/>
            <a:ext cx="590700" cy="663900"/>
          </a:xfrm>
          <a:prstGeom prst="straightConnector1">
            <a:avLst/>
          </a:prstGeom>
          <a:noFill/>
          <a:ln cap="flat" cmpd="sng" w="9525">
            <a:solidFill>
              <a:srgbClr val="595959"/>
            </a:solidFill>
            <a:prstDash val="solid"/>
            <a:round/>
            <a:headEnd len="med" w="med" type="none"/>
            <a:tailEnd len="med" w="med" type="none"/>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06" name="Google Shape;1106;p22"/>
          <p:cNvCxnSpPr/>
          <p:nvPr/>
        </p:nvCxnSpPr>
        <p:spPr>
          <a:xfrm rot="10800000">
            <a:off x="7196975" y="295100"/>
            <a:ext cx="1157100" cy="542700"/>
          </a:xfrm>
          <a:prstGeom prst="straightConnector1">
            <a:avLst/>
          </a:prstGeom>
          <a:noFill/>
          <a:ln cap="flat" cmpd="sng" w="9525">
            <a:solidFill>
              <a:srgbClr val="595959"/>
            </a:solidFill>
            <a:prstDash val="solid"/>
            <a:round/>
            <a:headEnd len="med" w="med" type="none"/>
            <a:tailEnd len="med" w="med" type="none"/>
          </a:ln>
        </p:spPr>
      </p:cxnSp>
      <p:cxnSp>
        <p:nvCxnSpPr>
          <p:cNvPr id="1107" name="Google Shape;1107;p22"/>
          <p:cNvCxnSpPr/>
          <p:nvPr/>
        </p:nvCxnSpPr>
        <p:spPr>
          <a:xfrm flipH="1">
            <a:off x="8354075" y="-6625"/>
            <a:ext cx="791400" cy="836400"/>
          </a:xfrm>
          <a:prstGeom prst="straightConnector1">
            <a:avLst/>
          </a:prstGeom>
          <a:noFill/>
          <a:ln cap="flat" cmpd="sng" w="9525">
            <a:solidFill>
              <a:srgbClr val="595959"/>
            </a:solidFill>
            <a:prstDash val="solid"/>
            <a:round/>
            <a:headEnd len="med" w="med" type="none"/>
            <a:tailEnd len="med" w="med" type="none"/>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22"/>
          <p:cNvSpPr txBox="1"/>
          <p:nvPr>
            <p:ph idx="1" type="subTitle"/>
          </p:nvPr>
        </p:nvSpPr>
        <p:spPr>
          <a:xfrm>
            <a:off x="5641848" y="2743200"/>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9pPr>
          </a:lstStyle>
          <a:p/>
        </p:txBody>
      </p:sp>
      <p:sp>
        <p:nvSpPr>
          <p:cNvPr id="1134" name="Google Shape;1134;p22"/>
          <p:cNvSpPr txBox="1"/>
          <p:nvPr>
            <p:ph idx="2" type="subTitle"/>
          </p:nvPr>
        </p:nvSpPr>
        <p:spPr>
          <a:xfrm>
            <a:off x="3639312" y="1636776"/>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9pPr>
          </a:lstStyle>
          <a:p/>
        </p:txBody>
      </p:sp>
      <p:sp>
        <p:nvSpPr>
          <p:cNvPr id="1135" name="Google Shape;1135;p22"/>
          <p:cNvSpPr txBox="1"/>
          <p:nvPr>
            <p:ph idx="3" type="subTitle"/>
          </p:nvPr>
        </p:nvSpPr>
        <p:spPr>
          <a:xfrm>
            <a:off x="1636776" y="2249424"/>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rgbClr val="77C6FC"/>
                </a:solidFill>
                <a:latin typeface="Barlow Semi Condensed Medium"/>
                <a:ea typeface="Barlow Semi Condensed Medium"/>
                <a:cs typeface="Barlow Semi Condensed Medium"/>
                <a:sym typeface="Barlow Semi Condensed Medium"/>
              </a:defRPr>
            </a:lvl9pPr>
          </a:lstStyle>
          <a:p/>
        </p:txBody>
      </p:sp>
      <p:sp>
        <p:nvSpPr>
          <p:cNvPr id="1136" name="Google Shape;1136;p22"/>
          <p:cNvSpPr txBox="1"/>
          <p:nvPr>
            <p:ph idx="4" type="subTitle"/>
          </p:nvPr>
        </p:nvSpPr>
        <p:spPr>
          <a:xfrm>
            <a:off x="5641848" y="3081528"/>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7" name="Google Shape;1137;p22"/>
          <p:cNvSpPr txBox="1"/>
          <p:nvPr>
            <p:ph idx="5" type="subTitle"/>
          </p:nvPr>
        </p:nvSpPr>
        <p:spPr>
          <a:xfrm>
            <a:off x="3639312" y="1975104"/>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8" name="Google Shape;1138;p22"/>
          <p:cNvSpPr txBox="1"/>
          <p:nvPr>
            <p:ph idx="6" type="subTitle"/>
          </p:nvPr>
        </p:nvSpPr>
        <p:spPr>
          <a:xfrm>
            <a:off x="1636776"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1139" name="Shape 1139"/>
        <p:cNvGrpSpPr/>
        <p:nvPr/>
      </p:nvGrpSpPr>
      <p:grpSpPr>
        <a:xfrm>
          <a:off x="0" y="0"/>
          <a:ext cx="0" cy="0"/>
          <a:chOff x="0" y="0"/>
          <a:chExt cx="0" cy="0"/>
        </a:xfrm>
      </p:grpSpPr>
      <p:sp>
        <p:nvSpPr>
          <p:cNvPr id="1140" name="Google Shape;1140;p23"/>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595959"/>
              </a:buClr>
              <a:buSzPts val="2800"/>
              <a:buNone/>
              <a:defRPr>
                <a:solidFill>
                  <a:srgbClr val="595959"/>
                </a:solidFill>
              </a:defRPr>
            </a:lvl1pPr>
            <a:lvl2pPr lvl="1" rtl="0" algn="ctr">
              <a:spcBef>
                <a:spcPts val="0"/>
              </a:spcBef>
              <a:spcAft>
                <a:spcPts val="0"/>
              </a:spcAft>
              <a:buClr>
                <a:srgbClr val="595959"/>
              </a:buClr>
              <a:buSzPts val="2800"/>
              <a:buNone/>
              <a:defRPr>
                <a:solidFill>
                  <a:srgbClr val="595959"/>
                </a:solidFill>
              </a:defRPr>
            </a:lvl2pPr>
            <a:lvl3pPr lvl="2" rtl="0" algn="ctr">
              <a:spcBef>
                <a:spcPts val="0"/>
              </a:spcBef>
              <a:spcAft>
                <a:spcPts val="0"/>
              </a:spcAft>
              <a:buClr>
                <a:srgbClr val="595959"/>
              </a:buClr>
              <a:buSzPts val="2800"/>
              <a:buNone/>
              <a:defRPr>
                <a:solidFill>
                  <a:srgbClr val="595959"/>
                </a:solidFill>
              </a:defRPr>
            </a:lvl3pPr>
            <a:lvl4pPr lvl="3" rtl="0" algn="ctr">
              <a:spcBef>
                <a:spcPts val="0"/>
              </a:spcBef>
              <a:spcAft>
                <a:spcPts val="0"/>
              </a:spcAft>
              <a:buClr>
                <a:srgbClr val="595959"/>
              </a:buClr>
              <a:buSzPts val="2800"/>
              <a:buNone/>
              <a:defRPr>
                <a:solidFill>
                  <a:srgbClr val="595959"/>
                </a:solidFill>
              </a:defRPr>
            </a:lvl4pPr>
            <a:lvl5pPr lvl="4" rtl="0" algn="ctr">
              <a:spcBef>
                <a:spcPts val="0"/>
              </a:spcBef>
              <a:spcAft>
                <a:spcPts val="0"/>
              </a:spcAft>
              <a:buClr>
                <a:srgbClr val="595959"/>
              </a:buClr>
              <a:buSzPts val="2800"/>
              <a:buNone/>
              <a:defRPr>
                <a:solidFill>
                  <a:srgbClr val="595959"/>
                </a:solidFill>
              </a:defRPr>
            </a:lvl5pPr>
            <a:lvl6pPr lvl="5" rtl="0" algn="ctr">
              <a:spcBef>
                <a:spcPts val="0"/>
              </a:spcBef>
              <a:spcAft>
                <a:spcPts val="0"/>
              </a:spcAft>
              <a:buClr>
                <a:srgbClr val="595959"/>
              </a:buClr>
              <a:buSzPts val="2800"/>
              <a:buNone/>
              <a:defRPr>
                <a:solidFill>
                  <a:srgbClr val="595959"/>
                </a:solidFill>
              </a:defRPr>
            </a:lvl6pPr>
            <a:lvl7pPr lvl="6" rtl="0" algn="ctr">
              <a:spcBef>
                <a:spcPts val="0"/>
              </a:spcBef>
              <a:spcAft>
                <a:spcPts val="0"/>
              </a:spcAft>
              <a:buClr>
                <a:srgbClr val="595959"/>
              </a:buClr>
              <a:buSzPts val="2800"/>
              <a:buNone/>
              <a:defRPr>
                <a:solidFill>
                  <a:srgbClr val="595959"/>
                </a:solidFill>
              </a:defRPr>
            </a:lvl7pPr>
            <a:lvl8pPr lvl="7" rtl="0" algn="ctr">
              <a:spcBef>
                <a:spcPts val="0"/>
              </a:spcBef>
              <a:spcAft>
                <a:spcPts val="0"/>
              </a:spcAft>
              <a:buClr>
                <a:srgbClr val="595959"/>
              </a:buClr>
              <a:buSzPts val="2800"/>
              <a:buNone/>
              <a:defRPr>
                <a:solidFill>
                  <a:srgbClr val="595959"/>
                </a:solidFill>
              </a:defRPr>
            </a:lvl8pPr>
            <a:lvl9pPr lvl="8" rtl="0" algn="ctr">
              <a:spcBef>
                <a:spcPts val="0"/>
              </a:spcBef>
              <a:spcAft>
                <a:spcPts val="0"/>
              </a:spcAft>
              <a:buClr>
                <a:srgbClr val="595959"/>
              </a:buClr>
              <a:buSzPts val="2800"/>
              <a:buNone/>
              <a:defRPr>
                <a:solidFill>
                  <a:srgbClr val="595959"/>
                </a:solidFill>
              </a:defRPr>
            </a:lvl9pPr>
          </a:lstStyle>
          <a:p/>
        </p:txBody>
      </p:sp>
      <p:sp>
        <p:nvSpPr>
          <p:cNvPr id="1141" name="Google Shape;1141;p23"/>
          <p:cNvSpPr txBox="1"/>
          <p:nvPr>
            <p:ph idx="1" type="body"/>
          </p:nvPr>
        </p:nvSpPr>
        <p:spPr>
          <a:xfrm>
            <a:off x="621792" y="1152144"/>
            <a:ext cx="7891200" cy="35295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Clr>
                <a:srgbClr val="595959"/>
              </a:buClr>
              <a:buSzPts val="1400"/>
              <a:buFont typeface="Barlow Semi Condensed"/>
              <a:buChar char="●"/>
              <a:defRPr>
                <a:solidFill>
                  <a:srgbClr val="595959"/>
                </a:solidFill>
                <a:latin typeface="Barlow Semi Condensed"/>
                <a:ea typeface="Barlow Semi Condensed"/>
                <a:cs typeface="Barlow Semi Condensed"/>
                <a:sym typeface="Barlow Semi Condensed"/>
              </a:defRPr>
            </a:lvl1pPr>
            <a:lvl2pPr indent="-317500" lvl="1" marL="914400" rtl="0">
              <a:spcBef>
                <a:spcPts val="0"/>
              </a:spcBef>
              <a:spcAft>
                <a:spcPts val="0"/>
              </a:spcAft>
              <a:buClr>
                <a:srgbClr val="595959"/>
              </a:buClr>
              <a:buSzPts val="1400"/>
              <a:buFont typeface="Barlow Semi Condensed"/>
              <a:buChar char="○"/>
              <a:defRPr>
                <a:solidFill>
                  <a:srgbClr val="595959"/>
                </a:solidFill>
                <a:latin typeface="Barlow Semi Condensed"/>
                <a:ea typeface="Barlow Semi Condensed"/>
                <a:cs typeface="Barlow Semi Condensed"/>
                <a:sym typeface="Barlow Semi Condensed"/>
              </a:defRPr>
            </a:lvl2pPr>
            <a:lvl3pPr indent="-317500" lvl="2" marL="1371600" rtl="0">
              <a:spcBef>
                <a:spcPts val="0"/>
              </a:spcBef>
              <a:spcAft>
                <a:spcPts val="0"/>
              </a:spcAft>
              <a:buClr>
                <a:srgbClr val="595959"/>
              </a:buClr>
              <a:buSzPts val="1400"/>
              <a:buFont typeface="Barlow Semi Condensed"/>
              <a:buChar char="■"/>
              <a:defRPr>
                <a:solidFill>
                  <a:srgbClr val="595959"/>
                </a:solidFill>
                <a:latin typeface="Barlow Semi Condensed"/>
                <a:ea typeface="Barlow Semi Condensed"/>
                <a:cs typeface="Barlow Semi Condensed"/>
                <a:sym typeface="Barlow Semi Condensed"/>
              </a:defRPr>
            </a:lvl3pPr>
            <a:lvl4pPr indent="-317500" lvl="3" marL="1828800" rtl="0">
              <a:spcBef>
                <a:spcPts val="0"/>
              </a:spcBef>
              <a:spcAft>
                <a:spcPts val="0"/>
              </a:spcAft>
              <a:buClr>
                <a:srgbClr val="595959"/>
              </a:buClr>
              <a:buSzPts val="1400"/>
              <a:buFont typeface="Barlow Semi Condensed"/>
              <a:buChar char="●"/>
              <a:defRPr>
                <a:solidFill>
                  <a:srgbClr val="595959"/>
                </a:solidFill>
                <a:latin typeface="Barlow Semi Condensed"/>
                <a:ea typeface="Barlow Semi Condensed"/>
                <a:cs typeface="Barlow Semi Condensed"/>
                <a:sym typeface="Barlow Semi Condensed"/>
              </a:defRPr>
            </a:lvl4pPr>
            <a:lvl5pPr indent="-317500" lvl="4" marL="2286000" rtl="0">
              <a:spcBef>
                <a:spcPts val="0"/>
              </a:spcBef>
              <a:spcAft>
                <a:spcPts val="0"/>
              </a:spcAft>
              <a:buClr>
                <a:srgbClr val="595959"/>
              </a:buClr>
              <a:buSzPts val="1400"/>
              <a:buFont typeface="Barlow Semi Condensed"/>
              <a:buChar char="○"/>
              <a:defRPr>
                <a:solidFill>
                  <a:srgbClr val="595959"/>
                </a:solidFill>
                <a:latin typeface="Barlow Semi Condensed"/>
                <a:ea typeface="Barlow Semi Condensed"/>
                <a:cs typeface="Barlow Semi Condensed"/>
                <a:sym typeface="Barlow Semi Condensed"/>
              </a:defRPr>
            </a:lvl5pPr>
            <a:lvl6pPr indent="-317500" lvl="5" marL="2743200" rtl="0">
              <a:spcBef>
                <a:spcPts val="0"/>
              </a:spcBef>
              <a:spcAft>
                <a:spcPts val="0"/>
              </a:spcAft>
              <a:buClr>
                <a:srgbClr val="595959"/>
              </a:buClr>
              <a:buSzPts val="1400"/>
              <a:buFont typeface="Barlow Semi Condensed"/>
              <a:buChar char="■"/>
              <a:defRPr>
                <a:solidFill>
                  <a:srgbClr val="595959"/>
                </a:solidFill>
                <a:latin typeface="Barlow Semi Condensed"/>
                <a:ea typeface="Barlow Semi Condensed"/>
                <a:cs typeface="Barlow Semi Condensed"/>
                <a:sym typeface="Barlow Semi Condensed"/>
              </a:defRPr>
            </a:lvl6pPr>
            <a:lvl7pPr indent="-317500" lvl="6" marL="3200400" rtl="0">
              <a:spcBef>
                <a:spcPts val="0"/>
              </a:spcBef>
              <a:spcAft>
                <a:spcPts val="0"/>
              </a:spcAft>
              <a:buClr>
                <a:srgbClr val="595959"/>
              </a:buClr>
              <a:buSzPts val="1400"/>
              <a:buFont typeface="Barlow Semi Condensed"/>
              <a:buChar char="●"/>
              <a:defRPr>
                <a:solidFill>
                  <a:srgbClr val="595959"/>
                </a:solidFill>
                <a:latin typeface="Barlow Semi Condensed"/>
                <a:ea typeface="Barlow Semi Condensed"/>
                <a:cs typeface="Barlow Semi Condensed"/>
                <a:sym typeface="Barlow Semi Condensed"/>
              </a:defRPr>
            </a:lvl7pPr>
            <a:lvl8pPr indent="-317500" lvl="7" marL="3657600" rtl="0">
              <a:spcBef>
                <a:spcPts val="0"/>
              </a:spcBef>
              <a:spcAft>
                <a:spcPts val="0"/>
              </a:spcAft>
              <a:buClr>
                <a:srgbClr val="595959"/>
              </a:buClr>
              <a:buSzPts val="1400"/>
              <a:buFont typeface="Barlow Semi Condensed"/>
              <a:buChar char="○"/>
              <a:defRPr>
                <a:solidFill>
                  <a:srgbClr val="595959"/>
                </a:solidFill>
                <a:latin typeface="Barlow Semi Condensed"/>
                <a:ea typeface="Barlow Semi Condensed"/>
                <a:cs typeface="Barlow Semi Condensed"/>
                <a:sym typeface="Barlow Semi Condensed"/>
              </a:defRPr>
            </a:lvl8pPr>
            <a:lvl9pPr indent="-317500" lvl="8" marL="4114800" rtl="0">
              <a:spcBef>
                <a:spcPts val="0"/>
              </a:spcBef>
              <a:spcAft>
                <a:spcPts val="0"/>
              </a:spcAft>
              <a:buClr>
                <a:srgbClr val="595959"/>
              </a:buClr>
              <a:buSzPts val="1400"/>
              <a:buFont typeface="Barlow Semi Condensed"/>
              <a:buChar char="■"/>
              <a:defRPr>
                <a:solidFill>
                  <a:srgbClr val="595959"/>
                </a:solidFill>
                <a:latin typeface="Barlow Semi Condensed"/>
                <a:ea typeface="Barlow Semi Condensed"/>
                <a:cs typeface="Barlow Semi Condensed"/>
                <a:sym typeface="Barlow Semi Condensed"/>
              </a:defRPr>
            </a:lvl9pPr>
          </a:lstStyle>
          <a:p/>
        </p:txBody>
      </p:sp>
      <p:cxnSp>
        <p:nvCxnSpPr>
          <p:cNvPr id="1142" name="Google Shape;1142;p23"/>
          <p:cNvCxnSpPr/>
          <p:nvPr/>
        </p:nvCxnSpPr>
        <p:spPr>
          <a:xfrm rot="10800000">
            <a:off x="303000" y="3359375"/>
            <a:ext cx="151800" cy="957300"/>
          </a:xfrm>
          <a:prstGeom prst="straightConnector1">
            <a:avLst/>
          </a:prstGeom>
          <a:noFill/>
          <a:ln cap="flat" cmpd="sng" w="9525">
            <a:solidFill>
              <a:srgbClr val="595959"/>
            </a:solidFill>
            <a:prstDash val="solid"/>
            <a:round/>
            <a:headEnd len="med" w="med" type="none"/>
            <a:tailEnd len="med" w="med" type="none"/>
          </a:ln>
        </p:spPr>
      </p:cxnSp>
      <p:cxnSp>
        <p:nvCxnSpPr>
          <p:cNvPr id="1143" name="Google Shape;1143;p23"/>
          <p:cNvCxnSpPr/>
          <p:nvPr/>
        </p:nvCxnSpPr>
        <p:spPr>
          <a:xfrm flipH="1" rot="10800000">
            <a:off x="0" y="4332550"/>
            <a:ext cx="446700" cy="663900"/>
          </a:xfrm>
          <a:prstGeom prst="straightConnector1">
            <a:avLst/>
          </a:prstGeom>
          <a:noFill/>
          <a:ln cap="flat" cmpd="sng" w="9525">
            <a:solidFill>
              <a:srgbClr val="595959"/>
            </a:solidFill>
            <a:prstDash val="solid"/>
            <a:round/>
            <a:headEnd len="med" w="med" type="none"/>
            <a:tailEnd len="med" w="med" type="none"/>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56" name="Google Shape;1156;p23"/>
          <p:cNvCxnSpPr/>
          <p:nvPr/>
        </p:nvCxnSpPr>
        <p:spPr>
          <a:xfrm rot="10800000">
            <a:off x="7196975" y="295100"/>
            <a:ext cx="1157100" cy="542700"/>
          </a:xfrm>
          <a:prstGeom prst="straightConnector1">
            <a:avLst/>
          </a:prstGeom>
          <a:noFill/>
          <a:ln cap="flat" cmpd="sng" w="9525">
            <a:solidFill>
              <a:srgbClr val="374957"/>
            </a:solidFill>
            <a:prstDash val="solid"/>
            <a:round/>
            <a:headEnd len="med" w="med" type="none"/>
            <a:tailEnd len="med" w="med" type="none"/>
          </a:ln>
        </p:spPr>
      </p:cxnSp>
      <p:cxnSp>
        <p:nvCxnSpPr>
          <p:cNvPr id="1157" name="Google Shape;1157;p23"/>
          <p:cNvCxnSpPr/>
          <p:nvPr/>
        </p:nvCxnSpPr>
        <p:spPr>
          <a:xfrm flipH="1">
            <a:off x="8354075" y="-6625"/>
            <a:ext cx="791400" cy="836400"/>
          </a:xfrm>
          <a:prstGeom prst="straightConnector1">
            <a:avLst/>
          </a:prstGeom>
          <a:noFill/>
          <a:ln cap="flat" cmpd="sng" w="9525">
            <a:solidFill>
              <a:srgbClr val="374957"/>
            </a:solidFill>
            <a:prstDash val="solid"/>
            <a:round/>
            <a:headEnd len="med" w="med" type="none"/>
            <a:tailEnd len="med" w="med" type="none"/>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5736381"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a:off x="5810388"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a:off x="5736381"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a:off x="5810388"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1183" name="Shape 1183"/>
        <p:cNvGrpSpPr/>
        <p:nvPr/>
      </p:nvGrpSpPr>
      <p:grpSpPr>
        <a:xfrm>
          <a:off x="0" y="0"/>
          <a:ext cx="0" cy="0"/>
          <a:chOff x="0" y="0"/>
          <a:chExt cx="0" cy="0"/>
        </a:xfrm>
      </p:grpSpPr>
      <p:sp>
        <p:nvSpPr>
          <p:cNvPr id="1184" name="Google Shape;1184;p24"/>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cxnSp>
        <p:nvCxnSpPr>
          <p:cNvPr id="1185" name="Google Shape;1185;p24"/>
          <p:cNvCxnSpPr/>
          <p:nvPr/>
        </p:nvCxnSpPr>
        <p:spPr>
          <a:xfrm>
            <a:off x="590450" y="4340600"/>
            <a:ext cx="670200" cy="423000"/>
          </a:xfrm>
          <a:prstGeom prst="straightConnector1">
            <a:avLst/>
          </a:prstGeom>
          <a:noFill/>
          <a:ln cap="flat" cmpd="sng" w="9525">
            <a:solidFill>
              <a:srgbClr val="595959"/>
            </a:solidFill>
            <a:prstDash val="solid"/>
            <a:round/>
            <a:headEnd len="med" w="med" type="none"/>
            <a:tailEnd len="med" w="med" type="none"/>
          </a:ln>
        </p:spPr>
      </p:cxnSp>
      <p:cxnSp>
        <p:nvCxnSpPr>
          <p:cNvPr id="1186" name="Google Shape;1186;p24"/>
          <p:cNvCxnSpPr/>
          <p:nvPr/>
        </p:nvCxnSpPr>
        <p:spPr>
          <a:xfrm flipH="1" rot="10800000">
            <a:off x="0" y="4332550"/>
            <a:ext cx="590700" cy="663900"/>
          </a:xfrm>
          <a:prstGeom prst="straightConnector1">
            <a:avLst/>
          </a:prstGeom>
          <a:noFill/>
          <a:ln cap="flat" cmpd="sng" w="9525">
            <a:solidFill>
              <a:srgbClr val="595959"/>
            </a:solidFill>
            <a:prstDash val="solid"/>
            <a:round/>
            <a:headEnd len="med" w="med" type="none"/>
            <a:tailEnd len="med" w="med" type="none"/>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9" name="Google Shape;1199;p24"/>
          <p:cNvCxnSpPr/>
          <p:nvPr/>
        </p:nvCxnSpPr>
        <p:spPr>
          <a:xfrm rot="10800000">
            <a:off x="7196975" y="295100"/>
            <a:ext cx="1157100" cy="542700"/>
          </a:xfrm>
          <a:prstGeom prst="straightConnector1">
            <a:avLst/>
          </a:prstGeom>
          <a:noFill/>
          <a:ln cap="flat" cmpd="sng" w="9525">
            <a:solidFill>
              <a:srgbClr val="595959"/>
            </a:solidFill>
            <a:prstDash val="solid"/>
            <a:round/>
            <a:headEnd len="med" w="med" type="none"/>
            <a:tailEnd len="med" w="med" type="none"/>
          </a:ln>
        </p:spPr>
      </p:cxnSp>
      <p:cxnSp>
        <p:nvCxnSpPr>
          <p:cNvPr id="1200" name="Google Shape;1200;p24"/>
          <p:cNvCxnSpPr/>
          <p:nvPr/>
        </p:nvCxnSpPr>
        <p:spPr>
          <a:xfrm flipH="1">
            <a:off x="8354075" y="-6625"/>
            <a:ext cx="791400" cy="836400"/>
          </a:xfrm>
          <a:prstGeom prst="straightConnector1">
            <a:avLst/>
          </a:prstGeom>
          <a:noFill/>
          <a:ln cap="flat" cmpd="sng" w="9525">
            <a:solidFill>
              <a:srgbClr val="595959"/>
            </a:solidFill>
            <a:prstDash val="solid"/>
            <a:round/>
            <a:headEnd len="med" w="med" type="none"/>
            <a:tailEnd len="med" w="med" type="none"/>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4"/>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4"/>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4"/>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4"/>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1226" name="Shape 1226"/>
        <p:cNvGrpSpPr/>
        <p:nvPr/>
      </p:nvGrpSpPr>
      <p:grpSpPr>
        <a:xfrm>
          <a:off x="0" y="0"/>
          <a:ext cx="0" cy="0"/>
          <a:chOff x="0" y="0"/>
          <a:chExt cx="0" cy="0"/>
        </a:xfrm>
      </p:grpSpPr>
      <p:sp>
        <p:nvSpPr>
          <p:cNvPr id="1227" name="Google Shape;1227;p25"/>
          <p:cNvSpPr txBox="1"/>
          <p:nvPr>
            <p:ph type="title"/>
          </p:nvPr>
        </p:nvSpPr>
        <p:spPr>
          <a:xfrm>
            <a:off x="896112" y="2039112"/>
            <a:ext cx="3566100" cy="136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cxnSp>
        <p:nvCxnSpPr>
          <p:cNvPr id="1228" name="Google Shape;1228;p25"/>
          <p:cNvCxnSpPr/>
          <p:nvPr/>
        </p:nvCxnSpPr>
        <p:spPr>
          <a:xfrm>
            <a:off x="1645925" y="523125"/>
            <a:ext cx="1672500" cy="126000"/>
          </a:xfrm>
          <a:prstGeom prst="straightConnector1">
            <a:avLst/>
          </a:prstGeom>
          <a:noFill/>
          <a:ln cap="flat" cmpd="sng" w="9525">
            <a:solidFill>
              <a:srgbClr val="374957"/>
            </a:solidFill>
            <a:prstDash val="solid"/>
            <a:round/>
            <a:headEnd len="med" w="med" type="none"/>
            <a:tailEnd len="med" w="med" type="none"/>
          </a:ln>
        </p:spPr>
      </p:cxnSp>
      <p:cxnSp>
        <p:nvCxnSpPr>
          <p:cNvPr id="1229" name="Google Shape;1229;p25"/>
          <p:cNvCxnSpPr/>
          <p:nvPr/>
        </p:nvCxnSpPr>
        <p:spPr>
          <a:xfrm flipH="1" rot="10800000">
            <a:off x="803050" y="529675"/>
            <a:ext cx="829500" cy="743400"/>
          </a:xfrm>
          <a:prstGeom prst="straightConnector1">
            <a:avLst/>
          </a:prstGeom>
          <a:noFill/>
          <a:ln cap="flat" cmpd="sng" w="9525">
            <a:solidFill>
              <a:srgbClr val="374957"/>
            </a:solidFill>
            <a:prstDash val="solid"/>
            <a:round/>
            <a:headEnd len="med" w="med" type="none"/>
            <a:tailEnd len="med" w="med" type="none"/>
          </a:ln>
        </p:spPr>
      </p:cxnSp>
      <p:cxnSp>
        <p:nvCxnSpPr>
          <p:cNvPr id="1230" name="Google Shape;1230;p25"/>
          <p:cNvCxnSpPr/>
          <p:nvPr/>
        </p:nvCxnSpPr>
        <p:spPr>
          <a:xfrm>
            <a:off x="0" y="65200"/>
            <a:ext cx="796500" cy="1188000"/>
          </a:xfrm>
          <a:prstGeom prst="straightConnector1">
            <a:avLst/>
          </a:prstGeom>
          <a:noFill/>
          <a:ln cap="flat" cmpd="sng" w="9525">
            <a:solidFill>
              <a:srgbClr val="374957"/>
            </a:solidFill>
            <a:prstDash val="solid"/>
            <a:round/>
            <a:headEnd len="med" w="med" type="none"/>
            <a:tailEnd len="med" w="med" type="none"/>
          </a:ln>
        </p:spPr>
      </p:cxnSp>
      <p:grpSp>
        <p:nvGrpSpPr>
          <p:cNvPr id="1231" name="Google Shape;1231;p25"/>
          <p:cNvGrpSpPr/>
          <p:nvPr/>
        </p:nvGrpSpPr>
        <p:grpSpPr>
          <a:xfrm flipH="1">
            <a:off x="499400" y="959675"/>
            <a:ext cx="581800" cy="582350"/>
            <a:chOff x="8064275" y="887850"/>
            <a:chExt cx="581800" cy="582350"/>
          </a:xfrm>
        </p:grpSpPr>
        <p:sp>
          <p:nvSpPr>
            <p:cNvPr id="1232" name="Google Shape;1232;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25"/>
          <p:cNvGrpSpPr/>
          <p:nvPr/>
        </p:nvGrpSpPr>
        <p:grpSpPr>
          <a:xfrm flipH="1">
            <a:off x="1500400" y="388100"/>
            <a:ext cx="292025" cy="292575"/>
            <a:chOff x="7353050" y="316275"/>
            <a:chExt cx="292025" cy="292575"/>
          </a:xfrm>
        </p:grpSpPr>
        <p:sp>
          <p:nvSpPr>
            <p:cNvPr id="1239" name="Google Shape;1239;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3" name="Google Shape;1243;p25"/>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5"/>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5"/>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5"/>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5"/>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5"/>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9" name="Google Shape;1249;p25"/>
          <p:cNvGrpSpPr/>
          <p:nvPr/>
        </p:nvGrpSpPr>
        <p:grpSpPr>
          <a:xfrm flipH="1">
            <a:off x="3527112" y="361100"/>
            <a:ext cx="175013" cy="27000"/>
            <a:chOff x="5662375" y="212375"/>
            <a:chExt cx="175013" cy="27000"/>
          </a:xfrm>
        </p:grpSpPr>
        <p:sp>
          <p:nvSpPr>
            <p:cNvPr id="1250" name="Google Shape;1250;p25"/>
            <p:cNvSpPr/>
            <p:nvPr/>
          </p:nvSpPr>
          <p:spPr>
            <a:xfrm>
              <a:off x="5662375"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5"/>
            <p:cNvSpPr/>
            <p:nvPr/>
          </p:nvSpPr>
          <p:spPr>
            <a:xfrm>
              <a:off x="5736381"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5"/>
            <p:cNvSpPr/>
            <p:nvPr/>
          </p:nvSpPr>
          <p:spPr>
            <a:xfrm>
              <a:off x="5810388"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3" name="Google Shape;1253;p25"/>
          <p:cNvGrpSpPr/>
          <p:nvPr/>
        </p:nvGrpSpPr>
        <p:grpSpPr>
          <a:xfrm flipH="1">
            <a:off x="480412" y="242700"/>
            <a:ext cx="175013" cy="27000"/>
            <a:chOff x="5662375" y="212375"/>
            <a:chExt cx="175013" cy="27000"/>
          </a:xfrm>
        </p:grpSpPr>
        <p:sp>
          <p:nvSpPr>
            <p:cNvPr id="1254" name="Google Shape;1254;p25"/>
            <p:cNvSpPr/>
            <p:nvPr/>
          </p:nvSpPr>
          <p:spPr>
            <a:xfrm>
              <a:off x="5662375"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5"/>
            <p:cNvSpPr/>
            <p:nvPr/>
          </p:nvSpPr>
          <p:spPr>
            <a:xfrm>
              <a:off x="5736381"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5"/>
            <p:cNvSpPr/>
            <p:nvPr/>
          </p:nvSpPr>
          <p:spPr>
            <a:xfrm>
              <a:off x="5810388"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25"/>
          <p:cNvGrpSpPr/>
          <p:nvPr/>
        </p:nvGrpSpPr>
        <p:grpSpPr>
          <a:xfrm flipH="1">
            <a:off x="901712" y="1653625"/>
            <a:ext cx="175013" cy="27000"/>
            <a:chOff x="5662375" y="212375"/>
            <a:chExt cx="175013" cy="27000"/>
          </a:xfrm>
        </p:grpSpPr>
        <p:sp>
          <p:nvSpPr>
            <p:cNvPr id="1258" name="Google Shape;1258;p25"/>
            <p:cNvSpPr/>
            <p:nvPr/>
          </p:nvSpPr>
          <p:spPr>
            <a:xfrm>
              <a:off x="5662375"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5"/>
            <p:cNvSpPr/>
            <p:nvPr/>
          </p:nvSpPr>
          <p:spPr>
            <a:xfrm>
              <a:off x="5736381"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5"/>
            <p:cNvSpPr/>
            <p:nvPr/>
          </p:nvSpPr>
          <p:spPr>
            <a:xfrm>
              <a:off x="5810388"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1" name="Google Shape;1261;p25"/>
          <p:cNvCxnSpPr/>
          <p:nvPr/>
        </p:nvCxnSpPr>
        <p:spPr>
          <a:xfrm>
            <a:off x="791400" y="4212400"/>
            <a:ext cx="1157100" cy="542700"/>
          </a:xfrm>
          <a:prstGeom prst="straightConnector1">
            <a:avLst/>
          </a:prstGeom>
          <a:noFill/>
          <a:ln cap="flat" cmpd="sng" w="9525">
            <a:solidFill>
              <a:srgbClr val="374957"/>
            </a:solidFill>
            <a:prstDash val="solid"/>
            <a:round/>
            <a:headEnd len="med" w="med" type="none"/>
            <a:tailEnd len="med" w="med" type="none"/>
          </a:ln>
        </p:spPr>
      </p:cxnSp>
      <p:cxnSp>
        <p:nvCxnSpPr>
          <p:cNvPr id="1262" name="Google Shape;1262;p25"/>
          <p:cNvCxnSpPr/>
          <p:nvPr/>
        </p:nvCxnSpPr>
        <p:spPr>
          <a:xfrm flipH="1" rot="10800000">
            <a:off x="0" y="4220425"/>
            <a:ext cx="791400" cy="836400"/>
          </a:xfrm>
          <a:prstGeom prst="straightConnector1">
            <a:avLst/>
          </a:prstGeom>
          <a:noFill/>
          <a:ln cap="flat" cmpd="sng" w="9525">
            <a:solidFill>
              <a:srgbClr val="374957"/>
            </a:solidFill>
            <a:prstDash val="solid"/>
            <a:round/>
            <a:headEnd len="med" w="med" type="none"/>
            <a:tailEnd len="med" w="med" type="none"/>
          </a:ln>
        </p:spPr>
      </p:cxnSp>
      <p:grpSp>
        <p:nvGrpSpPr>
          <p:cNvPr id="1263" name="Google Shape;1263;p25"/>
          <p:cNvGrpSpPr/>
          <p:nvPr/>
        </p:nvGrpSpPr>
        <p:grpSpPr>
          <a:xfrm rot="10800000">
            <a:off x="499400" y="3940925"/>
            <a:ext cx="581800" cy="582350"/>
            <a:chOff x="8064275" y="887850"/>
            <a:chExt cx="581800" cy="582350"/>
          </a:xfrm>
        </p:grpSpPr>
        <p:sp>
          <p:nvSpPr>
            <p:cNvPr id="1264" name="Google Shape;1264;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25"/>
          <p:cNvGrpSpPr/>
          <p:nvPr/>
        </p:nvGrpSpPr>
        <p:grpSpPr>
          <a:xfrm rot="10800000">
            <a:off x="1819575" y="4586750"/>
            <a:ext cx="292025" cy="292575"/>
            <a:chOff x="7353050" y="316275"/>
            <a:chExt cx="292025" cy="292575"/>
          </a:xfrm>
        </p:grpSpPr>
        <p:sp>
          <p:nvSpPr>
            <p:cNvPr id="1271" name="Google Shape;1271;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25"/>
          <p:cNvGrpSpPr/>
          <p:nvPr/>
        </p:nvGrpSpPr>
        <p:grpSpPr>
          <a:xfrm rot="10800000">
            <a:off x="212525" y="4645550"/>
            <a:ext cx="175000" cy="175000"/>
            <a:chOff x="8792300" y="321275"/>
            <a:chExt cx="175000" cy="175000"/>
          </a:xfrm>
        </p:grpSpPr>
        <p:sp>
          <p:nvSpPr>
            <p:cNvPr id="1276" name="Google Shape;1276;p2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25"/>
          <p:cNvGrpSpPr/>
          <p:nvPr/>
        </p:nvGrpSpPr>
        <p:grpSpPr>
          <a:xfrm rot="10800000">
            <a:off x="480412" y="4852325"/>
            <a:ext cx="175013" cy="27000"/>
            <a:chOff x="5662375" y="212375"/>
            <a:chExt cx="175013" cy="27000"/>
          </a:xfrm>
        </p:grpSpPr>
        <p:sp>
          <p:nvSpPr>
            <p:cNvPr id="1281" name="Google Shape;1281;p25"/>
            <p:cNvSpPr/>
            <p:nvPr/>
          </p:nvSpPr>
          <p:spPr>
            <a:xfrm>
              <a:off x="5662375"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5"/>
            <p:cNvSpPr/>
            <p:nvPr/>
          </p:nvSpPr>
          <p:spPr>
            <a:xfrm>
              <a:off x="5736381"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5"/>
            <p:cNvSpPr/>
            <p:nvPr/>
          </p:nvSpPr>
          <p:spPr>
            <a:xfrm>
              <a:off x="5810388"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 name="Google Shape;1284;p25"/>
          <p:cNvGrpSpPr/>
          <p:nvPr/>
        </p:nvGrpSpPr>
        <p:grpSpPr>
          <a:xfrm rot="10800000">
            <a:off x="1054112" y="3898600"/>
            <a:ext cx="175013" cy="27000"/>
            <a:chOff x="5662375" y="212375"/>
            <a:chExt cx="175013" cy="27000"/>
          </a:xfrm>
        </p:grpSpPr>
        <p:sp>
          <p:nvSpPr>
            <p:cNvPr id="1285" name="Google Shape;1285;p25"/>
            <p:cNvSpPr/>
            <p:nvPr/>
          </p:nvSpPr>
          <p:spPr>
            <a:xfrm>
              <a:off x="5662375"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5"/>
            <p:cNvSpPr/>
            <p:nvPr/>
          </p:nvSpPr>
          <p:spPr>
            <a:xfrm>
              <a:off x="5736381"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5"/>
            <p:cNvSpPr/>
            <p:nvPr/>
          </p:nvSpPr>
          <p:spPr>
            <a:xfrm>
              <a:off x="5810388"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1288" name="Shape 1288"/>
        <p:cNvGrpSpPr/>
        <p:nvPr/>
      </p:nvGrpSpPr>
      <p:grpSpPr>
        <a:xfrm>
          <a:off x="0" y="0"/>
          <a:ext cx="0" cy="0"/>
          <a:chOff x="0" y="0"/>
          <a:chExt cx="0" cy="0"/>
        </a:xfrm>
      </p:grpSpPr>
      <p:sp>
        <p:nvSpPr>
          <p:cNvPr id="1289" name="Google Shape;1289;p26"/>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cxnSp>
        <p:nvCxnSpPr>
          <p:cNvPr id="1290" name="Google Shape;1290;p26"/>
          <p:cNvCxnSpPr/>
          <p:nvPr/>
        </p:nvCxnSpPr>
        <p:spPr>
          <a:xfrm rot="10800000">
            <a:off x="8109000" y="501275"/>
            <a:ext cx="737700" cy="737700"/>
          </a:xfrm>
          <a:prstGeom prst="straightConnector1">
            <a:avLst/>
          </a:prstGeom>
          <a:noFill/>
          <a:ln cap="flat" cmpd="sng" w="9525">
            <a:solidFill>
              <a:srgbClr val="595959"/>
            </a:solidFill>
            <a:prstDash val="solid"/>
            <a:round/>
            <a:headEnd len="med" w="med" type="none"/>
            <a:tailEnd len="med" w="med" type="none"/>
          </a:ln>
        </p:spPr>
      </p:cxnSp>
      <p:cxnSp>
        <p:nvCxnSpPr>
          <p:cNvPr id="1291" name="Google Shape;1291;p26"/>
          <p:cNvCxnSpPr/>
          <p:nvPr/>
        </p:nvCxnSpPr>
        <p:spPr>
          <a:xfrm>
            <a:off x="582475" y="282188"/>
            <a:ext cx="1212900" cy="422700"/>
          </a:xfrm>
          <a:prstGeom prst="straightConnector1">
            <a:avLst/>
          </a:prstGeom>
          <a:noFill/>
          <a:ln cap="flat" cmpd="sng" w="9525">
            <a:solidFill>
              <a:srgbClr val="595959"/>
            </a:solidFill>
            <a:prstDash val="solid"/>
            <a:round/>
            <a:headEnd len="med" w="med" type="none"/>
            <a:tailEnd len="med" w="med" type="none"/>
          </a:ln>
        </p:spPr>
      </p:cxnSp>
      <p:cxnSp>
        <p:nvCxnSpPr>
          <p:cNvPr id="1292" name="Google Shape;1292;p26"/>
          <p:cNvCxnSpPr/>
          <p:nvPr/>
        </p:nvCxnSpPr>
        <p:spPr>
          <a:xfrm flipH="1" rot="10800000">
            <a:off x="0" y="274188"/>
            <a:ext cx="582600" cy="654300"/>
          </a:xfrm>
          <a:prstGeom prst="straightConnector1">
            <a:avLst/>
          </a:prstGeom>
          <a:noFill/>
          <a:ln cap="flat" cmpd="sng" w="9525">
            <a:solidFill>
              <a:srgbClr val="595959"/>
            </a:solidFill>
            <a:prstDash val="solid"/>
            <a:round/>
            <a:headEnd len="med" w="med" type="none"/>
            <a:tailEnd len="med" w="med" type="none"/>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6"/>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09" name="Google Shape;1309;p26"/>
          <p:cNvCxnSpPr/>
          <p:nvPr/>
        </p:nvCxnSpPr>
        <p:spPr>
          <a:xfrm flipH="1">
            <a:off x="8151325" y="6875"/>
            <a:ext cx="1002600" cy="494400"/>
          </a:xfrm>
          <a:prstGeom prst="straightConnector1">
            <a:avLst/>
          </a:prstGeom>
          <a:noFill/>
          <a:ln cap="flat" cmpd="sng" w="9525">
            <a:solidFill>
              <a:srgbClr val="595959"/>
            </a:solidFill>
            <a:prstDash val="solid"/>
            <a:round/>
            <a:headEnd len="med" w="med" type="none"/>
            <a:tailEnd len="med" w="med" type="none"/>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6"/>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1326"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cap="flat" cmpd="sng" w="9525">
            <a:solidFill>
              <a:srgbClr val="1A2E35"/>
            </a:solidFill>
            <a:prstDash val="solid"/>
            <a:round/>
            <a:headEnd len="med" w="med" type="none"/>
            <a:tailEnd len="med" w="med" type="none"/>
          </a:ln>
        </p:spPr>
      </p:cxnSp>
      <p:cxnSp>
        <p:nvCxnSpPr>
          <p:cNvPr id="1328" name="Google Shape;1328;p27"/>
          <p:cNvCxnSpPr/>
          <p:nvPr/>
        </p:nvCxnSpPr>
        <p:spPr>
          <a:xfrm flipH="1" rot="-5400000">
            <a:off x="7181408" y="2082400"/>
            <a:ext cx="1342200" cy="315300"/>
          </a:xfrm>
          <a:prstGeom prst="straightConnector1">
            <a:avLst/>
          </a:prstGeom>
          <a:noFill/>
          <a:ln cap="flat" cmpd="sng" w="9525">
            <a:solidFill>
              <a:srgbClr val="1A2E35"/>
            </a:solidFill>
            <a:prstDash val="solid"/>
            <a:round/>
            <a:headEnd len="med" w="med" type="none"/>
            <a:tailEnd len="med" w="med" type="none"/>
          </a:ln>
        </p:spPr>
      </p:cxnSp>
      <p:cxnSp>
        <p:nvCxnSpPr>
          <p:cNvPr id="1329" name="Google Shape;1329;p27"/>
          <p:cNvCxnSpPr/>
          <p:nvPr/>
        </p:nvCxnSpPr>
        <p:spPr>
          <a:xfrm rot="5400000">
            <a:off x="7232433" y="736375"/>
            <a:ext cx="1332000" cy="392100"/>
          </a:xfrm>
          <a:prstGeom prst="straightConnector1">
            <a:avLst/>
          </a:prstGeom>
          <a:noFill/>
          <a:ln cap="flat" cmpd="sng" w="9525">
            <a:solidFill>
              <a:srgbClr val="1A2E35"/>
            </a:solidFill>
            <a:prstDash val="solid"/>
            <a:round/>
            <a:headEnd len="med" w="med" type="none"/>
            <a:tailEnd len="med" w="med" type="none"/>
          </a:ln>
        </p:spPr>
      </p:cxnSp>
      <p:cxnSp>
        <p:nvCxnSpPr>
          <p:cNvPr id="1330" name="Google Shape;1330;p27"/>
          <p:cNvCxnSpPr/>
          <p:nvPr/>
        </p:nvCxnSpPr>
        <p:spPr>
          <a:xfrm rot="5400000">
            <a:off x="8168433" y="-66600"/>
            <a:ext cx="273900" cy="407100"/>
          </a:xfrm>
          <a:prstGeom prst="straightConnector1">
            <a:avLst/>
          </a:prstGeom>
          <a:noFill/>
          <a:ln cap="flat" cmpd="sng" w="9525">
            <a:solidFill>
              <a:srgbClr val="1A2E35"/>
            </a:solidFill>
            <a:prstDash val="solid"/>
            <a:round/>
            <a:headEnd len="med" w="med" type="none"/>
            <a:tailEnd len="med" w="med" type="none"/>
          </a:ln>
        </p:spPr>
      </p:cxnSp>
      <p:grpSp>
        <p:nvGrpSpPr>
          <p:cNvPr id="1331" name="Google Shape;1331;p27"/>
          <p:cNvGrpSpPr/>
          <p:nvPr/>
        </p:nvGrpSpPr>
        <p:grpSpPr>
          <a:xfrm flipH="1" rot="5400000">
            <a:off x="7407333" y="1284925"/>
            <a:ext cx="581800" cy="582350"/>
            <a:chOff x="8064275" y="887850"/>
            <a:chExt cx="581800" cy="582350"/>
          </a:xfrm>
        </p:grpSpPr>
        <p:sp>
          <p:nvSpPr>
            <p:cNvPr id="1332" name="Google Shape;1332;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27"/>
          <p:cNvGrpSpPr/>
          <p:nvPr/>
        </p:nvGrpSpPr>
        <p:grpSpPr>
          <a:xfrm flipH="1" rot="5400000">
            <a:off x="7869720" y="2754200"/>
            <a:ext cx="292025" cy="292575"/>
            <a:chOff x="7353050" y="316275"/>
            <a:chExt cx="292025" cy="292575"/>
          </a:xfrm>
        </p:grpSpPr>
        <p:sp>
          <p:nvSpPr>
            <p:cNvPr id="1339" name="Google Shape;1339;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27"/>
          <p:cNvGrpSpPr/>
          <p:nvPr/>
        </p:nvGrpSpPr>
        <p:grpSpPr>
          <a:xfrm flipH="1" rot="5400000">
            <a:off x="8012458" y="178175"/>
            <a:ext cx="175000" cy="175000"/>
            <a:chOff x="8792300" y="321275"/>
            <a:chExt cx="175000" cy="175000"/>
          </a:xfrm>
        </p:grpSpPr>
        <p:sp>
          <p:nvSpPr>
            <p:cNvPr id="1344" name="Google Shape;1344;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27"/>
          <p:cNvGrpSpPr/>
          <p:nvPr/>
        </p:nvGrpSpPr>
        <p:grpSpPr>
          <a:xfrm flipH="1" rot="5400000">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9" name="Google Shape;1359;p27"/>
          <p:cNvCxnSpPr/>
          <p:nvPr/>
        </p:nvCxnSpPr>
        <p:spPr>
          <a:xfrm flipH="1" rot="5400000">
            <a:off x="740850" y="2598325"/>
            <a:ext cx="1672500" cy="126000"/>
          </a:xfrm>
          <a:prstGeom prst="straightConnector1">
            <a:avLst/>
          </a:prstGeom>
          <a:noFill/>
          <a:ln cap="flat" cmpd="sng" w="9525">
            <a:solidFill>
              <a:srgbClr val="1A2E35"/>
            </a:solidFill>
            <a:prstDash val="solid"/>
            <a:round/>
            <a:headEnd len="med" w="med" type="none"/>
            <a:tailEnd len="med" w="med" type="none"/>
          </a:ln>
        </p:spPr>
      </p:cxnSp>
      <p:cxnSp>
        <p:nvCxnSpPr>
          <p:cNvPr id="1360" name="Google Shape;1360;p27"/>
          <p:cNvCxnSpPr/>
          <p:nvPr/>
        </p:nvCxnSpPr>
        <p:spPr>
          <a:xfrm rot="-5400000">
            <a:off x="847100" y="3554000"/>
            <a:ext cx="829500" cy="743400"/>
          </a:xfrm>
          <a:prstGeom prst="straightConnector1">
            <a:avLst/>
          </a:prstGeom>
          <a:noFill/>
          <a:ln cap="flat" cmpd="sng" w="9525">
            <a:solidFill>
              <a:srgbClr val="1A2E35"/>
            </a:solidFill>
            <a:prstDash val="solid"/>
            <a:round/>
            <a:headEnd len="med" w="med" type="none"/>
            <a:tailEnd len="med" w="med" type="none"/>
          </a:ln>
        </p:spPr>
      </p:cxnSp>
      <p:cxnSp>
        <p:nvCxnSpPr>
          <p:cNvPr id="1361" name="Google Shape;1361;p27"/>
          <p:cNvCxnSpPr/>
          <p:nvPr/>
        </p:nvCxnSpPr>
        <p:spPr>
          <a:xfrm flipH="1" rot="5400000">
            <a:off x="1105775" y="4151250"/>
            <a:ext cx="796500" cy="1188000"/>
          </a:xfrm>
          <a:prstGeom prst="straightConnector1">
            <a:avLst/>
          </a:prstGeom>
          <a:noFill/>
          <a:ln cap="flat" cmpd="sng" w="9525">
            <a:solidFill>
              <a:srgbClr val="1A2E35"/>
            </a:solidFill>
            <a:prstDash val="solid"/>
            <a:round/>
            <a:headEnd len="med" w="med" type="none"/>
            <a:tailEnd len="med" w="med" type="none"/>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27"/>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7"/>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7"/>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7"/>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7"/>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7"/>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1397"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cap="flat" cmpd="sng" w="9525">
              <a:solidFill>
                <a:srgbClr val="595959"/>
              </a:solidFill>
              <a:prstDash val="solid"/>
              <a:round/>
              <a:headEnd len="med" w="med" type="none"/>
              <a:tailEnd len="med" w="med" type="none"/>
            </a:ln>
          </p:spPr>
        </p:cxnSp>
        <p:cxnSp>
          <p:nvCxnSpPr>
            <p:cNvPr id="1400" name="Google Shape;1400;p28"/>
            <p:cNvCxnSpPr/>
            <p:nvPr/>
          </p:nvCxnSpPr>
          <p:spPr>
            <a:xfrm>
              <a:off x="8666025" y="-1158"/>
              <a:ext cx="0" cy="1902000"/>
            </a:xfrm>
            <a:prstGeom prst="straightConnector1">
              <a:avLst/>
            </a:prstGeom>
            <a:noFill/>
            <a:ln cap="flat" cmpd="sng" w="9525">
              <a:solidFill>
                <a:srgbClr val="595959"/>
              </a:solidFill>
              <a:prstDash val="solid"/>
              <a:round/>
              <a:headEnd len="med" w="med" type="none"/>
              <a:tailEnd len="med" w="med" type="none"/>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1418"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38" name="Google Shape;1438;p29"/>
            <p:cNvCxnSpPr/>
            <p:nvPr/>
          </p:nvCxnSpPr>
          <p:spPr>
            <a:xfrm>
              <a:off x="723725" y="613"/>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72" name="Google Shape;1472;p29"/>
            <p:cNvCxnSpPr/>
            <p:nvPr/>
          </p:nvCxnSpPr>
          <p:spPr>
            <a:xfrm>
              <a:off x="8407225" y="0"/>
              <a:ext cx="0" cy="2160900"/>
            </a:xfrm>
            <a:prstGeom prst="straightConnector1">
              <a:avLst/>
            </a:prstGeom>
            <a:noFill/>
            <a:ln cap="flat" cmpd="sng" w="9525">
              <a:solidFill>
                <a:srgbClr val="595959"/>
              </a:solidFill>
              <a:prstDash val="solid"/>
              <a:round/>
              <a:headEnd len="med" w="med" type="none"/>
              <a:tailEnd len="med" w="med" type="none"/>
            </a:ln>
          </p:spPr>
        </p:cxnSp>
        <p:cxnSp>
          <p:nvCxnSpPr>
            <p:cNvPr id="1473" name="Google Shape;1473;p29"/>
            <p:cNvCxnSpPr/>
            <p:nvPr/>
          </p:nvCxnSpPr>
          <p:spPr>
            <a:xfrm>
              <a:off x="718025" y="2985634"/>
              <a:ext cx="0" cy="2160900"/>
            </a:xfrm>
            <a:prstGeom prst="straightConnector1">
              <a:avLst/>
            </a:prstGeom>
            <a:noFill/>
            <a:ln cap="flat" cmpd="sng" w="9525">
              <a:solidFill>
                <a:srgbClr val="595959"/>
              </a:solidFill>
              <a:prstDash val="solid"/>
              <a:round/>
              <a:headEnd len="med" w="med" type="none"/>
              <a:tailEnd len="med" w="med" type="none"/>
            </a:ln>
          </p:spPr>
        </p:cxnSp>
        <p:sp>
          <p:nvSpPr>
            <p:cNvPr id="1474" name="Google Shape;1474;p29"/>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9"/>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1478"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1481" name="Google Shape;1481;p30"/>
            <p:cNvCxnSpPr/>
            <p:nvPr/>
          </p:nvCxnSpPr>
          <p:spPr>
            <a:xfrm flipH="1" rot="10800000">
              <a:off x="1562083"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1482" name="Google Shape;1482;p30"/>
            <p:cNvCxnSpPr/>
            <p:nvPr/>
          </p:nvCxnSpPr>
          <p:spPr>
            <a:xfrm>
              <a:off x="259558"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1483" name="Google Shape;1483;p30"/>
            <p:cNvCxnSpPr/>
            <p:nvPr/>
          </p:nvCxnSpPr>
          <p:spPr>
            <a:xfrm>
              <a:off x="-6867"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12" name="Google Shape;1512;p30"/>
            <p:cNvCxnSpPr/>
            <p:nvPr/>
          </p:nvCxnSpPr>
          <p:spPr>
            <a:xfrm rot="10800000">
              <a:off x="5995050" y="226600"/>
              <a:ext cx="1504500" cy="224700"/>
            </a:xfrm>
            <a:prstGeom prst="straightConnector1">
              <a:avLst/>
            </a:prstGeom>
            <a:noFill/>
            <a:ln cap="flat" cmpd="sng" w="9525">
              <a:solidFill>
                <a:srgbClr val="595959"/>
              </a:solidFill>
              <a:prstDash val="solid"/>
              <a:round/>
              <a:headEnd len="med" w="med" type="none"/>
              <a:tailEnd len="med" w="med" type="none"/>
            </a:ln>
          </p:spPr>
        </p:cxnSp>
        <p:cxnSp>
          <p:nvCxnSpPr>
            <p:cNvPr id="1513" name="Google Shape;1513;p30"/>
            <p:cNvCxnSpPr/>
            <p:nvPr/>
          </p:nvCxnSpPr>
          <p:spPr>
            <a:xfrm rot="10800000">
              <a:off x="7512925" y="45785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1514" name="Google Shape;1514;p30"/>
            <p:cNvCxnSpPr/>
            <p:nvPr/>
          </p:nvCxnSpPr>
          <p:spPr>
            <a:xfrm flipH="1">
              <a:off x="8348975" y="-6625"/>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2" name="Google Shape;1532;p30"/>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4"/>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5736381"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5810388"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4"/>
          <p:cNvSpPr txBox="1"/>
          <p:nvPr>
            <p:ph type="title"/>
          </p:nvPr>
        </p:nvSpPr>
        <p:spPr>
          <a:xfrm>
            <a:off x="2167128" y="2478024"/>
            <a:ext cx="48096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 name="Google Shape;135;p4"/>
            <p:cNvCxnSpPr/>
            <p:nvPr/>
          </p:nvCxnSpPr>
          <p:spPr>
            <a:xfrm>
              <a:off x="723725" y="613"/>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9" name="Google Shape;169;p4"/>
            <p:cNvCxnSpPr/>
            <p:nvPr/>
          </p:nvCxnSpPr>
          <p:spPr>
            <a:xfrm>
              <a:off x="8407225" y="0"/>
              <a:ext cx="0" cy="2160900"/>
            </a:xfrm>
            <a:prstGeom prst="straightConnector1">
              <a:avLst/>
            </a:prstGeom>
            <a:noFill/>
            <a:ln cap="flat" cmpd="sng" w="9525">
              <a:solidFill>
                <a:srgbClr val="595959"/>
              </a:solidFill>
              <a:prstDash val="solid"/>
              <a:round/>
              <a:headEnd len="med" w="med" type="none"/>
              <a:tailEnd len="med" w="med" type="none"/>
            </a:ln>
          </p:spPr>
        </p:cxnSp>
        <p:cxnSp>
          <p:nvCxnSpPr>
            <p:cNvPr id="170" name="Google Shape;170;p4"/>
            <p:cNvCxnSpPr/>
            <p:nvPr/>
          </p:nvCxnSpPr>
          <p:spPr>
            <a:xfrm>
              <a:off x="718025" y="2985634"/>
              <a:ext cx="0" cy="2160900"/>
            </a:xfrm>
            <a:prstGeom prst="straightConnector1">
              <a:avLst/>
            </a:prstGeom>
            <a:noFill/>
            <a:ln cap="flat" cmpd="sng" w="9525">
              <a:solidFill>
                <a:srgbClr val="595959"/>
              </a:solidFill>
              <a:prstDash val="solid"/>
              <a:round/>
              <a:headEnd len="med" w="med" type="none"/>
              <a:tailEnd len="med" w="med" type="none"/>
            </a:ln>
          </p:spPr>
        </p:cxnSp>
        <p:sp>
          <p:nvSpPr>
            <p:cNvPr id="171" name="Google Shape;171;p4"/>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1546"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1"/>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0" name="Google Shape;1550;p31"/>
          <p:cNvSpPr txBox="1"/>
          <p:nvPr>
            <p:ph type="title"/>
          </p:nvPr>
        </p:nvSpPr>
        <p:spPr>
          <a:xfrm>
            <a:off x="2624328" y="1018528"/>
            <a:ext cx="3904500" cy="190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1553" name="Google Shape;1553;p31"/>
            <p:cNvCxnSpPr/>
            <p:nvPr/>
          </p:nvCxnSpPr>
          <p:spPr>
            <a:xfrm flipH="1" rot="10800000">
              <a:off x="1562083"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1554" name="Google Shape;1554;p31"/>
            <p:cNvCxnSpPr/>
            <p:nvPr/>
          </p:nvCxnSpPr>
          <p:spPr>
            <a:xfrm>
              <a:off x="259558"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1555" name="Google Shape;1555;p31"/>
            <p:cNvCxnSpPr/>
            <p:nvPr/>
          </p:nvCxnSpPr>
          <p:spPr>
            <a:xfrm>
              <a:off x="-6867"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84" name="Google Shape;1584;p31"/>
            <p:cNvCxnSpPr/>
            <p:nvPr/>
          </p:nvCxnSpPr>
          <p:spPr>
            <a:xfrm rot="10800000">
              <a:off x="5995050" y="226600"/>
              <a:ext cx="1504500" cy="224700"/>
            </a:xfrm>
            <a:prstGeom prst="straightConnector1">
              <a:avLst/>
            </a:prstGeom>
            <a:noFill/>
            <a:ln cap="flat" cmpd="sng" w="9525">
              <a:solidFill>
                <a:srgbClr val="595959"/>
              </a:solidFill>
              <a:prstDash val="solid"/>
              <a:round/>
              <a:headEnd len="med" w="med" type="none"/>
              <a:tailEnd len="med" w="med" type="none"/>
            </a:ln>
          </p:spPr>
        </p:cxnSp>
        <p:cxnSp>
          <p:nvCxnSpPr>
            <p:cNvPr id="1585" name="Google Shape;1585;p31"/>
            <p:cNvCxnSpPr/>
            <p:nvPr/>
          </p:nvCxnSpPr>
          <p:spPr>
            <a:xfrm rot="10800000">
              <a:off x="7512925" y="45785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1586" name="Google Shape;1586;p31"/>
            <p:cNvCxnSpPr/>
            <p:nvPr/>
          </p:nvCxnSpPr>
          <p:spPr>
            <a:xfrm flipH="1">
              <a:off x="8348975" y="-6625"/>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4" name="Google Shape;1604;p31"/>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1"/>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1"/>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1"/>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1"/>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1"/>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8" name="Google Shape;1618;p31"/>
          <p:cNvSpPr txBox="1"/>
          <p:nvPr>
            <p:ph idx="1" type="subTitle"/>
          </p:nvPr>
        </p:nvSpPr>
        <p:spPr>
          <a:xfrm>
            <a:off x="3639300"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5" name="Shape 175"/>
        <p:cNvGrpSpPr/>
        <p:nvPr/>
      </p:nvGrpSpPr>
      <p:grpSpPr>
        <a:xfrm>
          <a:off x="0" y="0"/>
          <a:ext cx="0" cy="0"/>
          <a:chOff x="0" y="0"/>
          <a:chExt cx="0" cy="0"/>
        </a:xfrm>
      </p:grpSpPr>
      <p:sp>
        <p:nvSpPr>
          <p:cNvPr id="176" name="Google Shape;176;p5"/>
          <p:cNvSpPr txBox="1"/>
          <p:nvPr>
            <p:ph type="title"/>
          </p:nvPr>
        </p:nvSpPr>
        <p:spPr>
          <a:xfrm>
            <a:off x="3328416" y="338328"/>
            <a:ext cx="2487300" cy="61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7" name="Google Shape;177;p5"/>
          <p:cNvSpPr txBox="1"/>
          <p:nvPr>
            <p:ph idx="1" type="subTitle"/>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rgbClr val="494949"/>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rgbClr val="494949"/>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rgbClr val="494949"/>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rgbClr val="494949"/>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rgbClr val="494949"/>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rgbClr val="494949"/>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rgbClr val="494949"/>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rgbClr val="494949"/>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rgbClr val="494949"/>
                </a:solidFill>
                <a:latin typeface="Barlow Semi Condensed"/>
                <a:ea typeface="Barlow Semi Condensed"/>
                <a:cs typeface="Barlow Semi Condensed"/>
                <a:sym typeface="Barlow Semi Condensed"/>
              </a:defRPr>
            </a:lvl9pPr>
          </a:lstStyle>
          <a:p/>
        </p:txBody>
      </p:sp>
      <p:sp>
        <p:nvSpPr>
          <p:cNvPr id="178" name="Google Shape;178;p5"/>
          <p:cNvSpPr txBox="1"/>
          <p:nvPr>
            <p:ph idx="2" type="subTitle"/>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rgbClr val="494949"/>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rgbClr val="494949"/>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rgbClr val="494949"/>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rgbClr val="494949"/>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rgbClr val="494949"/>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rgbClr val="494949"/>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rgbClr val="494949"/>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rgbClr val="494949"/>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rgbClr val="494949"/>
                </a:solidFill>
                <a:latin typeface="Barlow Semi Condensed"/>
                <a:ea typeface="Barlow Semi Condensed"/>
                <a:cs typeface="Barlow Semi Condensed"/>
                <a:sym typeface="Barlow Semi Condensed"/>
              </a:defRPr>
            </a:lvl9pPr>
          </a:lstStyle>
          <a:p/>
        </p:txBody>
      </p:sp>
      <p:sp>
        <p:nvSpPr>
          <p:cNvPr id="179" name="Google Shape;179;p5"/>
          <p:cNvSpPr txBox="1"/>
          <p:nvPr>
            <p:ph idx="3" type="subTitle"/>
          </p:nvPr>
        </p:nvSpPr>
        <p:spPr>
          <a:xfrm>
            <a:off x="4956048" y="2221992"/>
            <a:ext cx="2084700" cy="283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rgbClr val="77C6FC"/>
                </a:solidFill>
              </a:defRPr>
            </a:lvl2pPr>
            <a:lvl3pPr lvl="2" rtl="0" algn="ctr">
              <a:spcBef>
                <a:spcPts val="0"/>
              </a:spcBef>
              <a:spcAft>
                <a:spcPts val="0"/>
              </a:spcAft>
              <a:buNone/>
              <a:defRPr sz="1600">
                <a:solidFill>
                  <a:srgbClr val="77C6FC"/>
                </a:solidFill>
              </a:defRPr>
            </a:lvl3pPr>
            <a:lvl4pPr lvl="3" rtl="0" algn="ctr">
              <a:spcBef>
                <a:spcPts val="0"/>
              </a:spcBef>
              <a:spcAft>
                <a:spcPts val="0"/>
              </a:spcAft>
              <a:buNone/>
              <a:defRPr sz="1600">
                <a:solidFill>
                  <a:srgbClr val="77C6FC"/>
                </a:solidFill>
              </a:defRPr>
            </a:lvl4pPr>
            <a:lvl5pPr lvl="4" rtl="0" algn="ctr">
              <a:spcBef>
                <a:spcPts val="0"/>
              </a:spcBef>
              <a:spcAft>
                <a:spcPts val="0"/>
              </a:spcAft>
              <a:buNone/>
              <a:defRPr sz="1600">
                <a:solidFill>
                  <a:srgbClr val="77C6FC"/>
                </a:solidFill>
              </a:defRPr>
            </a:lvl5pPr>
            <a:lvl6pPr lvl="5" rtl="0" algn="ctr">
              <a:spcBef>
                <a:spcPts val="0"/>
              </a:spcBef>
              <a:spcAft>
                <a:spcPts val="0"/>
              </a:spcAft>
              <a:buNone/>
              <a:defRPr sz="1600">
                <a:solidFill>
                  <a:srgbClr val="77C6FC"/>
                </a:solidFill>
              </a:defRPr>
            </a:lvl6pPr>
            <a:lvl7pPr lvl="6" rtl="0" algn="ctr">
              <a:spcBef>
                <a:spcPts val="0"/>
              </a:spcBef>
              <a:spcAft>
                <a:spcPts val="0"/>
              </a:spcAft>
              <a:buNone/>
              <a:defRPr sz="1600">
                <a:solidFill>
                  <a:srgbClr val="77C6FC"/>
                </a:solidFill>
              </a:defRPr>
            </a:lvl7pPr>
            <a:lvl8pPr lvl="7" rtl="0" algn="ctr">
              <a:spcBef>
                <a:spcPts val="0"/>
              </a:spcBef>
              <a:spcAft>
                <a:spcPts val="0"/>
              </a:spcAft>
              <a:buNone/>
              <a:defRPr sz="1600">
                <a:solidFill>
                  <a:srgbClr val="77C6FC"/>
                </a:solidFill>
              </a:defRPr>
            </a:lvl8pPr>
            <a:lvl9pPr lvl="8" rtl="0" algn="ctr">
              <a:spcBef>
                <a:spcPts val="0"/>
              </a:spcBef>
              <a:spcAft>
                <a:spcPts val="0"/>
              </a:spcAft>
              <a:buNone/>
              <a:defRPr sz="1600">
                <a:solidFill>
                  <a:srgbClr val="77C6FC"/>
                </a:solidFill>
              </a:defRPr>
            </a:lvl9pPr>
          </a:lstStyle>
          <a:p/>
        </p:txBody>
      </p:sp>
      <p:sp>
        <p:nvSpPr>
          <p:cNvPr id="180" name="Google Shape;180;p5"/>
          <p:cNvSpPr txBox="1"/>
          <p:nvPr>
            <p:ph idx="4" type="subTitle"/>
          </p:nvPr>
        </p:nvSpPr>
        <p:spPr>
          <a:xfrm>
            <a:off x="2093976" y="2203704"/>
            <a:ext cx="2084700" cy="3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rgbClr val="77C6FC"/>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rgbClr val="77C6FC"/>
                </a:solidFill>
              </a:defRPr>
            </a:lvl2pPr>
            <a:lvl3pPr lvl="2" rtl="0" algn="ctr">
              <a:spcBef>
                <a:spcPts val="0"/>
              </a:spcBef>
              <a:spcAft>
                <a:spcPts val="0"/>
              </a:spcAft>
              <a:buNone/>
              <a:defRPr sz="1600">
                <a:solidFill>
                  <a:srgbClr val="77C6FC"/>
                </a:solidFill>
              </a:defRPr>
            </a:lvl3pPr>
            <a:lvl4pPr lvl="3" rtl="0" algn="ctr">
              <a:spcBef>
                <a:spcPts val="0"/>
              </a:spcBef>
              <a:spcAft>
                <a:spcPts val="0"/>
              </a:spcAft>
              <a:buNone/>
              <a:defRPr sz="1600">
                <a:solidFill>
                  <a:srgbClr val="77C6FC"/>
                </a:solidFill>
              </a:defRPr>
            </a:lvl4pPr>
            <a:lvl5pPr lvl="4" rtl="0" algn="ctr">
              <a:spcBef>
                <a:spcPts val="0"/>
              </a:spcBef>
              <a:spcAft>
                <a:spcPts val="0"/>
              </a:spcAft>
              <a:buNone/>
              <a:defRPr sz="1600">
                <a:solidFill>
                  <a:srgbClr val="77C6FC"/>
                </a:solidFill>
              </a:defRPr>
            </a:lvl5pPr>
            <a:lvl6pPr lvl="5" rtl="0" algn="ctr">
              <a:spcBef>
                <a:spcPts val="0"/>
              </a:spcBef>
              <a:spcAft>
                <a:spcPts val="0"/>
              </a:spcAft>
              <a:buNone/>
              <a:defRPr sz="1600">
                <a:solidFill>
                  <a:srgbClr val="77C6FC"/>
                </a:solidFill>
              </a:defRPr>
            </a:lvl6pPr>
            <a:lvl7pPr lvl="6" rtl="0" algn="ctr">
              <a:spcBef>
                <a:spcPts val="0"/>
              </a:spcBef>
              <a:spcAft>
                <a:spcPts val="0"/>
              </a:spcAft>
              <a:buNone/>
              <a:defRPr sz="1600">
                <a:solidFill>
                  <a:srgbClr val="77C6FC"/>
                </a:solidFill>
              </a:defRPr>
            </a:lvl7pPr>
            <a:lvl8pPr lvl="7" rtl="0" algn="ctr">
              <a:spcBef>
                <a:spcPts val="0"/>
              </a:spcBef>
              <a:spcAft>
                <a:spcPts val="0"/>
              </a:spcAft>
              <a:buNone/>
              <a:defRPr sz="1600">
                <a:solidFill>
                  <a:srgbClr val="77C6FC"/>
                </a:solidFill>
              </a:defRPr>
            </a:lvl8pPr>
            <a:lvl9pPr lvl="8" rtl="0" algn="ctr">
              <a:spcBef>
                <a:spcPts val="0"/>
              </a:spcBef>
              <a:spcAft>
                <a:spcPts val="0"/>
              </a:spcAft>
              <a:buNone/>
              <a:defRPr sz="1600">
                <a:solidFill>
                  <a:srgbClr val="77C6FC"/>
                </a:solidFill>
              </a:defRPr>
            </a:lvl9pPr>
          </a:lstStyle>
          <a:p/>
        </p:txBody>
      </p:sp>
      <p:sp>
        <p:nvSpPr>
          <p:cNvPr id="181" name="Google Shape;181;p5"/>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2" name="Google Shape;182;p5"/>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2" name="Google Shape;202;p5"/>
            <p:cNvCxnSpPr/>
            <p:nvPr/>
          </p:nvCxnSpPr>
          <p:spPr>
            <a:xfrm>
              <a:off x="723725" y="613"/>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6" name="Google Shape;236;p5"/>
            <p:cNvCxnSpPr/>
            <p:nvPr/>
          </p:nvCxnSpPr>
          <p:spPr>
            <a:xfrm>
              <a:off x="8407225" y="0"/>
              <a:ext cx="0" cy="2160900"/>
            </a:xfrm>
            <a:prstGeom prst="straightConnector1">
              <a:avLst/>
            </a:prstGeom>
            <a:noFill/>
            <a:ln cap="flat" cmpd="sng" w="9525">
              <a:solidFill>
                <a:srgbClr val="595959"/>
              </a:solidFill>
              <a:prstDash val="solid"/>
              <a:round/>
              <a:headEnd len="med" w="med" type="none"/>
              <a:tailEnd len="med" w="med" type="none"/>
            </a:ln>
          </p:spPr>
        </p:cxnSp>
        <p:cxnSp>
          <p:nvCxnSpPr>
            <p:cNvPr id="237" name="Google Shape;237;p5"/>
            <p:cNvCxnSpPr/>
            <p:nvPr/>
          </p:nvCxnSpPr>
          <p:spPr>
            <a:xfrm>
              <a:off x="718025" y="2985634"/>
              <a:ext cx="0" cy="2160900"/>
            </a:xfrm>
            <a:prstGeom prst="straightConnector1">
              <a:avLst/>
            </a:prstGeom>
            <a:noFill/>
            <a:ln cap="flat" cmpd="sng" w="9525">
              <a:solidFill>
                <a:srgbClr val="595959"/>
              </a:solidFill>
              <a:prstDash val="solid"/>
              <a:round/>
              <a:headEnd len="med" w="med" type="none"/>
              <a:tailEnd len="med" w="med" type="none"/>
            </a:ln>
          </p:spPr>
        </p:cxnSp>
        <p:sp>
          <p:nvSpPr>
            <p:cNvPr id="238" name="Google Shape;238;p5"/>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2" name="Shape 242"/>
        <p:cNvGrpSpPr/>
        <p:nvPr/>
      </p:nvGrpSpPr>
      <p:grpSpPr>
        <a:xfrm>
          <a:off x="0" y="0"/>
          <a:ext cx="0" cy="0"/>
          <a:chOff x="0" y="0"/>
          <a:chExt cx="0" cy="0"/>
        </a:xfrm>
      </p:grpSpPr>
      <p:sp>
        <p:nvSpPr>
          <p:cNvPr id="243" name="Google Shape;243;p6"/>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3" name="Google Shape;263;p6"/>
            <p:cNvCxnSpPr/>
            <p:nvPr/>
          </p:nvCxnSpPr>
          <p:spPr>
            <a:xfrm>
              <a:off x="723725" y="613"/>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7" name="Google Shape;297;p6"/>
            <p:cNvCxnSpPr/>
            <p:nvPr/>
          </p:nvCxnSpPr>
          <p:spPr>
            <a:xfrm>
              <a:off x="8407225" y="0"/>
              <a:ext cx="0" cy="2160900"/>
            </a:xfrm>
            <a:prstGeom prst="straightConnector1">
              <a:avLst/>
            </a:prstGeom>
            <a:noFill/>
            <a:ln cap="flat" cmpd="sng" w="9525">
              <a:solidFill>
                <a:srgbClr val="595959"/>
              </a:solidFill>
              <a:prstDash val="solid"/>
              <a:round/>
              <a:headEnd len="med" w="med" type="none"/>
              <a:tailEnd len="med" w="med" type="none"/>
            </a:ln>
          </p:spPr>
        </p:cxnSp>
        <p:cxnSp>
          <p:nvCxnSpPr>
            <p:cNvPr id="298" name="Google Shape;298;p6"/>
            <p:cNvCxnSpPr/>
            <p:nvPr/>
          </p:nvCxnSpPr>
          <p:spPr>
            <a:xfrm>
              <a:off x="718025" y="2985634"/>
              <a:ext cx="0" cy="2160900"/>
            </a:xfrm>
            <a:prstGeom prst="straightConnector1">
              <a:avLst/>
            </a:prstGeom>
            <a:noFill/>
            <a:ln cap="flat" cmpd="sng" w="9525">
              <a:solidFill>
                <a:srgbClr val="595959"/>
              </a:solidFill>
              <a:prstDash val="solid"/>
              <a:round/>
              <a:headEnd len="med" w="med" type="none"/>
              <a:tailEnd len="med" w="med" type="none"/>
            </a:ln>
          </p:spPr>
        </p:cxnSp>
        <p:sp>
          <p:nvSpPr>
            <p:cNvPr id="299" name="Google Shape;299;p6"/>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3" name="Shape 303"/>
        <p:cNvGrpSpPr/>
        <p:nvPr/>
      </p:nvGrpSpPr>
      <p:grpSpPr>
        <a:xfrm>
          <a:off x="0" y="0"/>
          <a:ext cx="0" cy="0"/>
          <a:chOff x="0" y="0"/>
          <a:chExt cx="0" cy="0"/>
        </a:xfrm>
      </p:grpSpPr>
      <p:sp>
        <p:nvSpPr>
          <p:cNvPr id="304" name="Google Shape;304;p7"/>
          <p:cNvSpPr txBox="1"/>
          <p:nvPr>
            <p:ph idx="1" type="subTitle"/>
          </p:nvPr>
        </p:nvSpPr>
        <p:spPr>
          <a:xfrm>
            <a:off x="804672" y="1984248"/>
            <a:ext cx="3291900" cy="1371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8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8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8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8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8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8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8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8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800">
                <a:solidFill>
                  <a:schemeClr val="dk2"/>
                </a:solidFill>
                <a:latin typeface="Barlow Semi Condensed"/>
                <a:ea typeface="Barlow Semi Condensed"/>
                <a:cs typeface="Barlow Semi Condensed"/>
                <a:sym typeface="Barlow Semi Condensed"/>
              </a:defRPr>
            </a:lvl9pPr>
          </a:lstStyle>
          <a:p/>
        </p:txBody>
      </p:sp>
      <p:sp>
        <p:nvSpPr>
          <p:cNvPr id="305" name="Google Shape;305;p7"/>
          <p:cNvSpPr txBox="1"/>
          <p:nvPr>
            <p:ph type="title"/>
          </p:nvPr>
        </p:nvSpPr>
        <p:spPr>
          <a:xfrm>
            <a:off x="804672" y="3319272"/>
            <a:ext cx="3291900" cy="4023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rgbClr val="77C6FC"/>
              </a:buClr>
              <a:buSzPts val="1600"/>
              <a:buFont typeface="Barlow Semi Condensed Medium"/>
              <a:buNone/>
              <a:defRPr sz="1600">
                <a:solidFill>
                  <a:srgbClr val="77C6FC"/>
                </a:solidFill>
                <a:latin typeface="Barlow Semi Condensed Medium"/>
                <a:ea typeface="Barlow Semi Condensed Medium"/>
                <a:cs typeface="Barlow Semi Condensed Medium"/>
                <a:sym typeface="Barlow Semi Condensed Medium"/>
              </a:defRPr>
            </a:lvl9pPr>
          </a:lstStyle>
          <a:p/>
        </p:txBody>
      </p:sp>
      <p:cxnSp>
        <p:nvCxnSpPr>
          <p:cNvPr id="306" name="Google Shape;306;p7"/>
          <p:cNvCxnSpPr/>
          <p:nvPr/>
        </p:nvCxnSpPr>
        <p:spPr>
          <a:xfrm>
            <a:off x="1645925" y="523125"/>
            <a:ext cx="1672500" cy="126000"/>
          </a:xfrm>
          <a:prstGeom prst="straightConnector1">
            <a:avLst/>
          </a:prstGeom>
          <a:noFill/>
          <a:ln cap="flat" cmpd="sng" w="9525">
            <a:solidFill>
              <a:srgbClr val="374957"/>
            </a:solidFill>
            <a:prstDash val="solid"/>
            <a:round/>
            <a:headEnd len="med" w="med" type="none"/>
            <a:tailEnd len="med" w="med" type="none"/>
          </a:ln>
        </p:spPr>
      </p:cxnSp>
      <p:cxnSp>
        <p:nvCxnSpPr>
          <p:cNvPr id="307" name="Google Shape;307;p7"/>
          <p:cNvCxnSpPr/>
          <p:nvPr/>
        </p:nvCxnSpPr>
        <p:spPr>
          <a:xfrm flipH="1" rot="10800000">
            <a:off x="803050" y="529675"/>
            <a:ext cx="829500" cy="743400"/>
          </a:xfrm>
          <a:prstGeom prst="straightConnector1">
            <a:avLst/>
          </a:prstGeom>
          <a:noFill/>
          <a:ln cap="flat" cmpd="sng" w="9525">
            <a:solidFill>
              <a:srgbClr val="374957"/>
            </a:solidFill>
            <a:prstDash val="solid"/>
            <a:round/>
            <a:headEnd len="med" w="med" type="none"/>
            <a:tailEnd len="med" w="med" type="none"/>
          </a:ln>
        </p:spPr>
      </p:cxnSp>
      <p:cxnSp>
        <p:nvCxnSpPr>
          <p:cNvPr id="308" name="Google Shape;308;p7"/>
          <p:cNvCxnSpPr/>
          <p:nvPr/>
        </p:nvCxnSpPr>
        <p:spPr>
          <a:xfrm>
            <a:off x="0" y="65200"/>
            <a:ext cx="796500" cy="1188000"/>
          </a:xfrm>
          <a:prstGeom prst="straightConnector1">
            <a:avLst/>
          </a:prstGeom>
          <a:noFill/>
          <a:ln cap="flat" cmpd="sng" w="9525">
            <a:solidFill>
              <a:srgbClr val="374957"/>
            </a:solidFill>
            <a:prstDash val="solid"/>
            <a:round/>
            <a:headEnd len="med" w="med" type="none"/>
            <a:tailEnd len="med" w="med" type="none"/>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7"/>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5736381"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5810388"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5736381"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5810388"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5736381"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5810388"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9" name="Google Shape;339;p7"/>
          <p:cNvCxnSpPr/>
          <p:nvPr/>
        </p:nvCxnSpPr>
        <p:spPr>
          <a:xfrm>
            <a:off x="791400" y="4212400"/>
            <a:ext cx="1157100" cy="542700"/>
          </a:xfrm>
          <a:prstGeom prst="straightConnector1">
            <a:avLst/>
          </a:prstGeom>
          <a:noFill/>
          <a:ln cap="flat" cmpd="sng" w="9525">
            <a:solidFill>
              <a:srgbClr val="374957"/>
            </a:solidFill>
            <a:prstDash val="solid"/>
            <a:round/>
            <a:headEnd len="med" w="med" type="none"/>
            <a:tailEnd len="med" w="med" type="none"/>
          </a:ln>
        </p:spPr>
      </p:cxnSp>
      <p:cxnSp>
        <p:nvCxnSpPr>
          <p:cNvPr id="340" name="Google Shape;340;p7"/>
          <p:cNvCxnSpPr/>
          <p:nvPr/>
        </p:nvCxnSpPr>
        <p:spPr>
          <a:xfrm flipH="1" rot="10800000">
            <a:off x="0" y="4220425"/>
            <a:ext cx="791400" cy="836400"/>
          </a:xfrm>
          <a:prstGeom prst="straightConnector1">
            <a:avLst/>
          </a:prstGeom>
          <a:noFill/>
          <a:ln cap="flat" cmpd="sng" w="9525">
            <a:solidFill>
              <a:srgbClr val="374957"/>
            </a:solidFill>
            <a:prstDash val="solid"/>
            <a:round/>
            <a:headEnd len="med" w="med" type="none"/>
            <a:tailEnd len="med" w="med" type="none"/>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5736381"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5810388"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5736381"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5810388"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6"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8"/>
          <p:cNvSpPr txBox="1"/>
          <p:nvPr>
            <p:ph type="title"/>
          </p:nvPr>
        </p:nvSpPr>
        <p:spPr>
          <a:xfrm>
            <a:off x="2624328" y="1393553"/>
            <a:ext cx="3904500" cy="190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373" name="Google Shape;373;p8"/>
            <p:cNvCxnSpPr/>
            <p:nvPr/>
          </p:nvCxnSpPr>
          <p:spPr>
            <a:xfrm flipH="1" rot="10800000">
              <a:off x="1562083"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374" name="Google Shape;374;p8"/>
            <p:cNvCxnSpPr/>
            <p:nvPr/>
          </p:nvCxnSpPr>
          <p:spPr>
            <a:xfrm>
              <a:off x="259558"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375" name="Google Shape;375;p8"/>
            <p:cNvCxnSpPr/>
            <p:nvPr/>
          </p:nvCxnSpPr>
          <p:spPr>
            <a:xfrm>
              <a:off x="-6867"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4" name="Google Shape;404;p8"/>
            <p:cNvCxnSpPr/>
            <p:nvPr/>
          </p:nvCxnSpPr>
          <p:spPr>
            <a:xfrm rot="10800000">
              <a:off x="5995050" y="226600"/>
              <a:ext cx="1504500" cy="224700"/>
            </a:xfrm>
            <a:prstGeom prst="straightConnector1">
              <a:avLst/>
            </a:prstGeom>
            <a:noFill/>
            <a:ln cap="flat" cmpd="sng" w="9525">
              <a:solidFill>
                <a:srgbClr val="595959"/>
              </a:solidFill>
              <a:prstDash val="solid"/>
              <a:round/>
              <a:headEnd len="med" w="med" type="none"/>
              <a:tailEnd len="med" w="med" type="none"/>
            </a:ln>
          </p:spPr>
        </p:cxnSp>
        <p:cxnSp>
          <p:nvCxnSpPr>
            <p:cNvPr id="405" name="Google Shape;405;p8"/>
            <p:cNvCxnSpPr/>
            <p:nvPr/>
          </p:nvCxnSpPr>
          <p:spPr>
            <a:xfrm rot="10800000">
              <a:off x="7512925" y="45785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406" name="Google Shape;406;p8"/>
            <p:cNvCxnSpPr/>
            <p:nvPr/>
          </p:nvCxnSpPr>
          <p:spPr>
            <a:xfrm flipH="1">
              <a:off x="8348975" y="-6625"/>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8"/>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8" name="Shape 438"/>
        <p:cNvGrpSpPr/>
        <p:nvPr/>
      </p:nvGrpSpPr>
      <p:grpSpPr>
        <a:xfrm>
          <a:off x="0" y="0"/>
          <a:ext cx="0" cy="0"/>
          <a:chOff x="0" y="0"/>
          <a:chExt cx="0" cy="0"/>
        </a:xfrm>
      </p:grpSpPr>
      <p:sp>
        <p:nvSpPr>
          <p:cNvPr id="439" name="Google Shape;439;p9"/>
          <p:cNvSpPr txBox="1"/>
          <p:nvPr>
            <p:ph type="title"/>
          </p:nvPr>
        </p:nvSpPr>
        <p:spPr>
          <a:xfrm>
            <a:off x="896112" y="2039112"/>
            <a:ext cx="3566100" cy="1362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cxnSp>
        <p:nvCxnSpPr>
          <p:cNvPr id="440" name="Google Shape;440;p9"/>
          <p:cNvCxnSpPr/>
          <p:nvPr/>
        </p:nvCxnSpPr>
        <p:spPr>
          <a:xfrm>
            <a:off x="1645925" y="523125"/>
            <a:ext cx="1672500" cy="126000"/>
          </a:xfrm>
          <a:prstGeom prst="straightConnector1">
            <a:avLst/>
          </a:prstGeom>
          <a:noFill/>
          <a:ln cap="flat" cmpd="sng" w="9525">
            <a:solidFill>
              <a:srgbClr val="374957"/>
            </a:solidFill>
            <a:prstDash val="solid"/>
            <a:round/>
            <a:headEnd len="med" w="med" type="none"/>
            <a:tailEnd len="med" w="med" type="none"/>
          </a:ln>
        </p:spPr>
      </p:cxnSp>
      <p:cxnSp>
        <p:nvCxnSpPr>
          <p:cNvPr id="441" name="Google Shape;441;p9"/>
          <p:cNvCxnSpPr/>
          <p:nvPr/>
        </p:nvCxnSpPr>
        <p:spPr>
          <a:xfrm flipH="1" rot="10800000">
            <a:off x="803050" y="529675"/>
            <a:ext cx="829500" cy="743400"/>
          </a:xfrm>
          <a:prstGeom prst="straightConnector1">
            <a:avLst/>
          </a:prstGeom>
          <a:noFill/>
          <a:ln cap="flat" cmpd="sng" w="9525">
            <a:solidFill>
              <a:srgbClr val="374957"/>
            </a:solidFill>
            <a:prstDash val="solid"/>
            <a:round/>
            <a:headEnd len="med" w="med" type="none"/>
            <a:tailEnd len="med" w="med" type="none"/>
          </a:ln>
        </p:spPr>
      </p:cxnSp>
      <p:cxnSp>
        <p:nvCxnSpPr>
          <p:cNvPr id="442" name="Google Shape;442;p9"/>
          <p:cNvCxnSpPr/>
          <p:nvPr/>
        </p:nvCxnSpPr>
        <p:spPr>
          <a:xfrm>
            <a:off x="0" y="65200"/>
            <a:ext cx="796500" cy="1188000"/>
          </a:xfrm>
          <a:prstGeom prst="straightConnector1">
            <a:avLst/>
          </a:prstGeom>
          <a:noFill/>
          <a:ln cap="flat" cmpd="sng" w="9525">
            <a:solidFill>
              <a:srgbClr val="374957"/>
            </a:solidFill>
            <a:prstDash val="solid"/>
            <a:round/>
            <a:headEnd len="med" w="med" type="none"/>
            <a:tailEnd len="med" w="med" type="none"/>
          </a:ln>
        </p:spPr>
      </p:cxnSp>
      <p:grpSp>
        <p:nvGrpSpPr>
          <p:cNvPr id="443" name="Google Shape;443;p9"/>
          <p:cNvGrpSpPr/>
          <p:nvPr/>
        </p:nvGrpSpPr>
        <p:grpSpPr>
          <a:xfrm flipH="1">
            <a:off x="499400" y="959675"/>
            <a:ext cx="581800" cy="582350"/>
            <a:chOff x="8064275" y="887850"/>
            <a:chExt cx="581800" cy="582350"/>
          </a:xfrm>
        </p:grpSpPr>
        <p:sp>
          <p:nvSpPr>
            <p:cNvPr id="444" name="Google Shape;444;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9"/>
          <p:cNvGrpSpPr/>
          <p:nvPr/>
        </p:nvGrpSpPr>
        <p:grpSpPr>
          <a:xfrm flipH="1">
            <a:off x="1500400" y="388100"/>
            <a:ext cx="292025" cy="292575"/>
            <a:chOff x="7353050" y="316275"/>
            <a:chExt cx="292025" cy="292575"/>
          </a:xfrm>
        </p:grpSpPr>
        <p:sp>
          <p:nvSpPr>
            <p:cNvPr id="451" name="Google Shape;451;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9"/>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9"/>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 name="Google Shape;461;p9"/>
          <p:cNvGrpSpPr/>
          <p:nvPr/>
        </p:nvGrpSpPr>
        <p:grpSpPr>
          <a:xfrm flipH="1">
            <a:off x="3527112" y="361100"/>
            <a:ext cx="175013" cy="27000"/>
            <a:chOff x="5662375" y="212375"/>
            <a:chExt cx="175013" cy="27000"/>
          </a:xfrm>
        </p:grpSpPr>
        <p:sp>
          <p:nvSpPr>
            <p:cNvPr id="462" name="Google Shape;462;p9"/>
            <p:cNvSpPr/>
            <p:nvPr/>
          </p:nvSpPr>
          <p:spPr>
            <a:xfrm>
              <a:off x="5662375"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9"/>
            <p:cNvSpPr/>
            <p:nvPr/>
          </p:nvSpPr>
          <p:spPr>
            <a:xfrm>
              <a:off x="5736381"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5810388"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 name="Google Shape;465;p9"/>
          <p:cNvGrpSpPr/>
          <p:nvPr/>
        </p:nvGrpSpPr>
        <p:grpSpPr>
          <a:xfrm flipH="1">
            <a:off x="480412" y="242700"/>
            <a:ext cx="175013" cy="27000"/>
            <a:chOff x="5662375" y="212375"/>
            <a:chExt cx="175013" cy="27000"/>
          </a:xfrm>
        </p:grpSpPr>
        <p:sp>
          <p:nvSpPr>
            <p:cNvPr id="466" name="Google Shape;466;p9"/>
            <p:cNvSpPr/>
            <p:nvPr/>
          </p:nvSpPr>
          <p:spPr>
            <a:xfrm>
              <a:off x="5662375"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9"/>
            <p:cNvSpPr/>
            <p:nvPr/>
          </p:nvSpPr>
          <p:spPr>
            <a:xfrm>
              <a:off x="5736381"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5810388"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9"/>
          <p:cNvGrpSpPr/>
          <p:nvPr/>
        </p:nvGrpSpPr>
        <p:grpSpPr>
          <a:xfrm flipH="1">
            <a:off x="901712" y="1653625"/>
            <a:ext cx="175013" cy="27000"/>
            <a:chOff x="5662375" y="212375"/>
            <a:chExt cx="175013" cy="27000"/>
          </a:xfrm>
        </p:grpSpPr>
        <p:sp>
          <p:nvSpPr>
            <p:cNvPr id="470" name="Google Shape;470;p9"/>
            <p:cNvSpPr/>
            <p:nvPr/>
          </p:nvSpPr>
          <p:spPr>
            <a:xfrm>
              <a:off x="5662375"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9"/>
            <p:cNvSpPr/>
            <p:nvPr/>
          </p:nvSpPr>
          <p:spPr>
            <a:xfrm>
              <a:off x="5736381"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5810388"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3" name="Google Shape;473;p9"/>
          <p:cNvCxnSpPr/>
          <p:nvPr/>
        </p:nvCxnSpPr>
        <p:spPr>
          <a:xfrm>
            <a:off x="791400" y="4212400"/>
            <a:ext cx="1157100" cy="542700"/>
          </a:xfrm>
          <a:prstGeom prst="straightConnector1">
            <a:avLst/>
          </a:prstGeom>
          <a:noFill/>
          <a:ln cap="flat" cmpd="sng" w="9525">
            <a:solidFill>
              <a:srgbClr val="374957"/>
            </a:solidFill>
            <a:prstDash val="solid"/>
            <a:round/>
            <a:headEnd len="med" w="med" type="none"/>
            <a:tailEnd len="med" w="med" type="none"/>
          </a:ln>
        </p:spPr>
      </p:cxnSp>
      <p:cxnSp>
        <p:nvCxnSpPr>
          <p:cNvPr id="474" name="Google Shape;474;p9"/>
          <p:cNvCxnSpPr/>
          <p:nvPr/>
        </p:nvCxnSpPr>
        <p:spPr>
          <a:xfrm flipH="1" rot="10800000">
            <a:off x="0" y="4220425"/>
            <a:ext cx="791400" cy="836400"/>
          </a:xfrm>
          <a:prstGeom prst="straightConnector1">
            <a:avLst/>
          </a:prstGeom>
          <a:noFill/>
          <a:ln cap="flat" cmpd="sng" w="9525">
            <a:solidFill>
              <a:srgbClr val="374957"/>
            </a:solidFill>
            <a:prstDash val="solid"/>
            <a:round/>
            <a:headEnd len="med" w="med" type="none"/>
            <a:tailEnd len="med" w="med" type="none"/>
          </a:ln>
        </p:spPr>
      </p:cxnSp>
      <p:grpSp>
        <p:nvGrpSpPr>
          <p:cNvPr id="475" name="Google Shape;475;p9"/>
          <p:cNvGrpSpPr/>
          <p:nvPr/>
        </p:nvGrpSpPr>
        <p:grpSpPr>
          <a:xfrm rot="10800000">
            <a:off x="499400" y="3940925"/>
            <a:ext cx="581800" cy="582350"/>
            <a:chOff x="8064275" y="887850"/>
            <a:chExt cx="581800" cy="582350"/>
          </a:xfrm>
        </p:grpSpPr>
        <p:sp>
          <p:nvSpPr>
            <p:cNvPr id="476" name="Google Shape;476;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9"/>
          <p:cNvGrpSpPr/>
          <p:nvPr/>
        </p:nvGrpSpPr>
        <p:grpSpPr>
          <a:xfrm rot="10800000">
            <a:off x="1819575" y="4586750"/>
            <a:ext cx="292025" cy="292575"/>
            <a:chOff x="7353050" y="316275"/>
            <a:chExt cx="292025" cy="292575"/>
          </a:xfrm>
        </p:grpSpPr>
        <p:sp>
          <p:nvSpPr>
            <p:cNvPr id="483" name="Google Shape;483;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 name="Google Shape;487;p9"/>
          <p:cNvGrpSpPr/>
          <p:nvPr/>
        </p:nvGrpSpPr>
        <p:grpSpPr>
          <a:xfrm rot="10800000">
            <a:off x="212525" y="4645550"/>
            <a:ext cx="175000" cy="175000"/>
            <a:chOff x="8792300" y="321275"/>
            <a:chExt cx="175000" cy="175000"/>
          </a:xfrm>
        </p:grpSpPr>
        <p:sp>
          <p:nvSpPr>
            <p:cNvPr id="488" name="Google Shape;488;p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9"/>
          <p:cNvGrpSpPr/>
          <p:nvPr/>
        </p:nvGrpSpPr>
        <p:grpSpPr>
          <a:xfrm rot="10800000">
            <a:off x="480412" y="4852325"/>
            <a:ext cx="175013" cy="27000"/>
            <a:chOff x="5662375" y="212375"/>
            <a:chExt cx="175013" cy="27000"/>
          </a:xfrm>
        </p:grpSpPr>
        <p:sp>
          <p:nvSpPr>
            <p:cNvPr id="493" name="Google Shape;493;p9"/>
            <p:cNvSpPr/>
            <p:nvPr/>
          </p:nvSpPr>
          <p:spPr>
            <a:xfrm>
              <a:off x="5662375"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9"/>
            <p:cNvSpPr/>
            <p:nvPr/>
          </p:nvSpPr>
          <p:spPr>
            <a:xfrm>
              <a:off x="5736381"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5810388"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9"/>
          <p:cNvGrpSpPr/>
          <p:nvPr/>
        </p:nvGrpSpPr>
        <p:grpSpPr>
          <a:xfrm rot="10800000">
            <a:off x="1054112" y="3898600"/>
            <a:ext cx="175013" cy="27000"/>
            <a:chOff x="5662375" y="212375"/>
            <a:chExt cx="175013" cy="27000"/>
          </a:xfrm>
        </p:grpSpPr>
        <p:sp>
          <p:nvSpPr>
            <p:cNvPr id="497" name="Google Shape;497;p9"/>
            <p:cNvSpPr/>
            <p:nvPr/>
          </p:nvSpPr>
          <p:spPr>
            <a:xfrm>
              <a:off x="5662375"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9"/>
            <p:cNvSpPr/>
            <p:nvPr/>
          </p:nvSpPr>
          <p:spPr>
            <a:xfrm>
              <a:off x="5736381"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5810388"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9"/>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indent="-317500" lvl="1" marL="914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indent="-317500" lvl="2" marL="1371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indent="-317500" lvl="3" marL="1828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indent="-317500" lvl="4" marL="22860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indent="-317500" lvl="5" marL="2743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indent="-317500" lvl="6" marL="3200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indent="-317500" lvl="7" marL="3657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indent="-317500" lvl="8" marL="4114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1" name="Shape 501"/>
        <p:cNvGrpSpPr/>
        <p:nvPr/>
      </p:nvGrpSpPr>
      <p:grpSpPr>
        <a:xfrm>
          <a:off x="0" y="0"/>
          <a:ext cx="0" cy="0"/>
          <a:chOff x="0" y="0"/>
          <a:chExt cx="0" cy="0"/>
        </a:xfrm>
      </p:grpSpPr>
      <p:sp>
        <p:nvSpPr>
          <p:cNvPr id="502" name="Google Shape;502;p10"/>
          <p:cNvSpPr txBox="1"/>
          <p:nvPr>
            <p:ph idx="1" type="body"/>
          </p:nvPr>
        </p:nvSpPr>
        <p:spPr>
          <a:xfrm>
            <a:off x="1122050" y="1947672"/>
            <a:ext cx="2788800" cy="13626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600"/>
              <a:buFont typeface="Barlow Semi Condensed"/>
              <a:buNone/>
              <a:defRPr sz="1600">
                <a:latin typeface="Barlow Semi Condensed"/>
                <a:ea typeface="Barlow Semi Condensed"/>
                <a:cs typeface="Barlow Semi Condensed"/>
                <a:sym typeface="Barlow Semi Condensed"/>
              </a:defRPr>
            </a:lvl1pPr>
          </a:lstStyle>
          <a:p/>
        </p:txBody>
      </p:sp>
      <p:sp>
        <p:nvSpPr>
          <p:cNvPr id="503" name="Google Shape;503;p10"/>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504" name="Google Shape;504;p10"/>
          <p:cNvCxnSpPr/>
          <p:nvPr/>
        </p:nvCxnSpPr>
        <p:spPr>
          <a:xfrm>
            <a:off x="590450" y="4340600"/>
            <a:ext cx="1212900" cy="422700"/>
          </a:xfrm>
          <a:prstGeom prst="straightConnector1">
            <a:avLst/>
          </a:prstGeom>
          <a:noFill/>
          <a:ln cap="flat" cmpd="sng" w="9525">
            <a:solidFill>
              <a:srgbClr val="595959"/>
            </a:solidFill>
            <a:prstDash val="solid"/>
            <a:round/>
            <a:headEnd len="med" w="med" type="none"/>
            <a:tailEnd len="med" w="med" type="none"/>
          </a:ln>
        </p:spPr>
      </p:cxnSp>
      <p:cxnSp>
        <p:nvCxnSpPr>
          <p:cNvPr id="505" name="Google Shape;505;p10"/>
          <p:cNvCxnSpPr/>
          <p:nvPr/>
        </p:nvCxnSpPr>
        <p:spPr>
          <a:xfrm flipH="1" rot="10800000">
            <a:off x="7975" y="4332600"/>
            <a:ext cx="582600" cy="654300"/>
          </a:xfrm>
          <a:prstGeom prst="straightConnector1">
            <a:avLst/>
          </a:prstGeom>
          <a:noFill/>
          <a:ln cap="flat" cmpd="sng" w="9525">
            <a:solidFill>
              <a:srgbClr val="595959"/>
            </a:solidFill>
            <a:prstDash val="solid"/>
            <a:round/>
            <a:headEnd len="med" w="med" type="none"/>
            <a:tailEnd len="med" w="med" type="none"/>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8" name="Google Shape;518;p10"/>
          <p:cNvCxnSpPr/>
          <p:nvPr/>
        </p:nvCxnSpPr>
        <p:spPr>
          <a:xfrm rot="10800000">
            <a:off x="7196975" y="295100"/>
            <a:ext cx="1157100" cy="542700"/>
          </a:xfrm>
          <a:prstGeom prst="straightConnector1">
            <a:avLst/>
          </a:prstGeom>
          <a:noFill/>
          <a:ln cap="flat" cmpd="sng" w="9525">
            <a:solidFill>
              <a:srgbClr val="595959"/>
            </a:solidFill>
            <a:prstDash val="solid"/>
            <a:round/>
            <a:headEnd len="med" w="med" type="none"/>
            <a:tailEnd len="med" w="med" type="none"/>
          </a:ln>
        </p:spPr>
      </p:cxnSp>
      <p:cxnSp>
        <p:nvCxnSpPr>
          <p:cNvPr id="519" name="Google Shape;519;p10"/>
          <p:cNvCxnSpPr/>
          <p:nvPr/>
        </p:nvCxnSpPr>
        <p:spPr>
          <a:xfrm flipH="1">
            <a:off x="8354075" y="-6625"/>
            <a:ext cx="791400" cy="836400"/>
          </a:xfrm>
          <a:prstGeom prst="straightConnector1">
            <a:avLst/>
          </a:prstGeom>
          <a:noFill/>
          <a:ln cap="flat" cmpd="sng" w="9525">
            <a:solidFill>
              <a:srgbClr val="595959"/>
            </a:solidFill>
            <a:prstDash val="solid"/>
            <a:round/>
            <a:headEnd len="med" w="med" type="none"/>
            <a:tailEnd len="med" w="med" type="none"/>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1pPr>
            <a:lvl2pPr lvl="1"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2pPr>
            <a:lvl3pPr lvl="2"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3pPr>
            <a:lvl4pPr lvl="3"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4pPr>
            <a:lvl5pPr lvl="4"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5pPr>
            <a:lvl6pPr lvl="5"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6pPr>
            <a:lvl7pPr lvl="6"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7pPr>
            <a:lvl8pPr lvl="7"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8pPr>
            <a:lvl9pPr lvl="8" rtl="0">
              <a:spcBef>
                <a:spcPts val="0"/>
              </a:spcBef>
              <a:spcAft>
                <a:spcPts val="0"/>
              </a:spcAft>
              <a:buClr>
                <a:srgbClr val="595959"/>
              </a:buClr>
              <a:buSzPts val="2800"/>
              <a:buFont typeface="Fjalla One"/>
              <a:buNone/>
              <a:defRPr sz="2800">
                <a:solidFill>
                  <a:srgbClr val="595959"/>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 Id="rId3" Type="http://schemas.openxmlformats.org/officeDocument/2006/relationships/image" Target="../media/image13.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hyperlink" Target="https://github.com/NoRaDoMi/foo-app/wiki/Benchmark"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grpSp>
        <p:nvGrpSpPr>
          <p:cNvPr id="1623" name="Google Shape;1623;p32"/>
          <p:cNvGrpSpPr/>
          <p:nvPr/>
        </p:nvGrpSpPr>
        <p:grpSpPr>
          <a:xfrm>
            <a:off x="303210" y="959719"/>
            <a:ext cx="5343540" cy="4183680"/>
            <a:chOff x="469775" y="238125"/>
            <a:chExt cx="6679425" cy="5229600"/>
          </a:xfrm>
        </p:grpSpPr>
        <p:sp>
          <p:nvSpPr>
            <p:cNvPr id="1624" name="Google Shape;1624;p32"/>
            <p:cNvSpPr/>
            <p:nvPr/>
          </p:nvSpPr>
          <p:spPr>
            <a:xfrm>
              <a:off x="830950" y="238200"/>
              <a:ext cx="6001825" cy="5109175"/>
            </a:xfrm>
            <a:custGeom>
              <a:rect b="b" l="l" r="r" t="t"/>
              <a:pathLst>
                <a:path extrusionOk="0" h="204367" w="240073">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2"/>
            <p:cNvSpPr/>
            <p:nvPr/>
          </p:nvSpPr>
          <p:spPr>
            <a:xfrm>
              <a:off x="1009000" y="238125"/>
              <a:ext cx="5764775" cy="5102425"/>
            </a:xfrm>
            <a:custGeom>
              <a:rect b="b" l="l" r="r" t="t"/>
              <a:pathLst>
                <a:path extrusionOk="0" h="204097" w="230591">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2"/>
            <p:cNvSpPr/>
            <p:nvPr/>
          </p:nvSpPr>
          <p:spPr>
            <a:xfrm>
              <a:off x="6155150" y="3211050"/>
              <a:ext cx="888225" cy="2247525"/>
            </a:xfrm>
            <a:custGeom>
              <a:rect b="b" l="l" r="r" t="t"/>
              <a:pathLst>
                <a:path extrusionOk="0" h="89901" w="35529">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2"/>
            <p:cNvSpPr/>
            <p:nvPr/>
          </p:nvSpPr>
          <p:spPr>
            <a:xfrm>
              <a:off x="2992975" y="2455100"/>
              <a:ext cx="2658575" cy="3012625"/>
            </a:xfrm>
            <a:custGeom>
              <a:rect b="b" l="l" r="r" t="t"/>
              <a:pathLst>
                <a:path extrusionOk="0" h="120505" w="106343">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2"/>
            <p:cNvSpPr/>
            <p:nvPr/>
          </p:nvSpPr>
          <p:spPr>
            <a:xfrm>
              <a:off x="2992975" y="2709450"/>
              <a:ext cx="2434725" cy="2758275"/>
            </a:xfrm>
            <a:custGeom>
              <a:rect b="b" l="l" r="r" t="t"/>
              <a:pathLst>
                <a:path extrusionOk="0" h="110331" w="97389">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2"/>
            <p:cNvSpPr/>
            <p:nvPr/>
          </p:nvSpPr>
          <p:spPr>
            <a:xfrm>
              <a:off x="5418525" y="2464250"/>
              <a:ext cx="224875" cy="2994325"/>
            </a:xfrm>
            <a:custGeom>
              <a:rect b="b" l="l" r="r" t="t"/>
              <a:pathLst>
                <a:path extrusionOk="0" h="119773" w="8995">
                  <a:moveTo>
                    <a:pt x="8995" y="1"/>
                  </a:moveTo>
                  <a:lnTo>
                    <a:pt x="1" y="10134"/>
                  </a:lnTo>
                  <a:lnTo>
                    <a:pt x="1" y="119772"/>
                  </a:lnTo>
                  <a:lnTo>
                    <a:pt x="8995" y="119772"/>
                  </a:lnTo>
                  <a:lnTo>
                    <a:pt x="8995"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2"/>
            <p:cNvSpPr/>
            <p:nvPr/>
          </p:nvSpPr>
          <p:spPr>
            <a:xfrm>
              <a:off x="5533500" y="4907100"/>
              <a:ext cx="109900" cy="551475"/>
            </a:xfrm>
            <a:custGeom>
              <a:rect b="b" l="l" r="r" t="t"/>
              <a:pathLst>
                <a:path extrusionOk="0" h="22059" w="4396">
                  <a:moveTo>
                    <a:pt x="0" y="1"/>
                  </a:moveTo>
                  <a:lnTo>
                    <a:pt x="0"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2"/>
            <p:cNvSpPr/>
            <p:nvPr/>
          </p:nvSpPr>
          <p:spPr>
            <a:xfrm>
              <a:off x="5525350" y="4898950"/>
              <a:ext cx="126200" cy="568775"/>
            </a:xfrm>
            <a:custGeom>
              <a:rect b="b" l="l" r="r" t="t"/>
              <a:pathLst>
                <a:path extrusionOk="0" h="22751" w="5048">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2"/>
            <p:cNvSpPr/>
            <p:nvPr/>
          </p:nvSpPr>
          <p:spPr>
            <a:xfrm>
              <a:off x="5643375" y="4524550"/>
              <a:ext cx="474150" cy="934025"/>
            </a:xfrm>
            <a:custGeom>
              <a:rect b="b" l="l" r="r" t="t"/>
              <a:pathLst>
                <a:path extrusionOk="0" h="37361" w="18966">
                  <a:moveTo>
                    <a:pt x="18965" y="0"/>
                  </a:moveTo>
                  <a:lnTo>
                    <a:pt x="1" y="15303"/>
                  </a:lnTo>
                  <a:lnTo>
                    <a:pt x="1" y="37360"/>
                  </a:lnTo>
                  <a:lnTo>
                    <a:pt x="18965" y="37360"/>
                  </a:lnTo>
                  <a:lnTo>
                    <a:pt x="18965"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2"/>
            <p:cNvSpPr/>
            <p:nvPr/>
          </p:nvSpPr>
          <p:spPr>
            <a:xfrm>
              <a:off x="5634225" y="4516325"/>
              <a:ext cx="491450" cy="951400"/>
            </a:xfrm>
            <a:custGeom>
              <a:rect b="b" l="l" r="r" t="t"/>
              <a:pathLst>
                <a:path extrusionOk="0" h="38056" w="19658">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2"/>
            <p:cNvSpPr/>
            <p:nvPr/>
          </p:nvSpPr>
          <p:spPr>
            <a:xfrm>
              <a:off x="1820900" y="4907100"/>
              <a:ext cx="109900" cy="551475"/>
            </a:xfrm>
            <a:custGeom>
              <a:rect b="b" l="l" r="r" t="t"/>
              <a:pathLst>
                <a:path extrusionOk="0" h="22059" w="4396">
                  <a:moveTo>
                    <a:pt x="1" y="1"/>
                  </a:moveTo>
                  <a:lnTo>
                    <a:pt x="1" y="22058"/>
                  </a:lnTo>
                  <a:lnTo>
                    <a:pt x="4396" y="22058"/>
                  </a:lnTo>
                  <a:lnTo>
                    <a:pt x="43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2"/>
            <p:cNvSpPr/>
            <p:nvPr/>
          </p:nvSpPr>
          <p:spPr>
            <a:xfrm>
              <a:off x="1812775" y="4898950"/>
              <a:ext cx="126175" cy="568775"/>
            </a:xfrm>
            <a:custGeom>
              <a:rect b="b" l="l" r="r" t="t"/>
              <a:pathLst>
                <a:path extrusionOk="0" h="22751" w="5047">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2"/>
            <p:cNvSpPr/>
            <p:nvPr/>
          </p:nvSpPr>
          <p:spPr>
            <a:xfrm>
              <a:off x="1930800" y="4524550"/>
              <a:ext cx="474125" cy="934025"/>
            </a:xfrm>
            <a:custGeom>
              <a:rect b="b" l="l" r="r" t="t"/>
              <a:pathLst>
                <a:path extrusionOk="0" h="37361" w="18965">
                  <a:moveTo>
                    <a:pt x="18965" y="0"/>
                  </a:moveTo>
                  <a:lnTo>
                    <a:pt x="0" y="15303"/>
                  </a:lnTo>
                  <a:lnTo>
                    <a:pt x="0" y="37360"/>
                  </a:lnTo>
                  <a:lnTo>
                    <a:pt x="18965" y="37360"/>
                  </a:lnTo>
                  <a:lnTo>
                    <a:pt x="18965"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2"/>
            <p:cNvSpPr/>
            <p:nvPr/>
          </p:nvSpPr>
          <p:spPr>
            <a:xfrm>
              <a:off x="1921625" y="4516325"/>
              <a:ext cx="491450" cy="951400"/>
            </a:xfrm>
            <a:custGeom>
              <a:rect b="b" l="l" r="r" t="t"/>
              <a:pathLst>
                <a:path extrusionOk="0" h="38056" w="19658">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2"/>
            <p:cNvSpPr/>
            <p:nvPr/>
          </p:nvSpPr>
          <p:spPr>
            <a:xfrm>
              <a:off x="1398675" y="4437050"/>
              <a:ext cx="5067825" cy="567750"/>
            </a:xfrm>
            <a:custGeom>
              <a:rect b="b" l="l" r="r" t="t"/>
              <a:pathLst>
                <a:path extrusionOk="0" h="22710" w="202713">
                  <a:moveTo>
                    <a:pt x="202713" y="0"/>
                  </a:moveTo>
                  <a:lnTo>
                    <a:pt x="0" y="21285"/>
                  </a:lnTo>
                  <a:lnTo>
                    <a:pt x="82" y="22709"/>
                  </a:lnTo>
                  <a:lnTo>
                    <a:pt x="175039" y="22709"/>
                  </a:lnTo>
                  <a:lnTo>
                    <a:pt x="202713" y="1425"/>
                  </a:lnTo>
                  <a:lnTo>
                    <a:pt x="2027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2"/>
            <p:cNvSpPr/>
            <p:nvPr/>
          </p:nvSpPr>
          <p:spPr>
            <a:xfrm>
              <a:off x="1390525" y="4428500"/>
              <a:ext cx="5084125" cy="584450"/>
            </a:xfrm>
            <a:custGeom>
              <a:rect b="b" l="l" r="r" t="t"/>
              <a:pathLst>
                <a:path extrusionOk="0" h="23378" w="203365">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2"/>
            <p:cNvSpPr/>
            <p:nvPr/>
          </p:nvSpPr>
          <p:spPr>
            <a:xfrm>
              <a:off x="1400700" y="4437050"/>
              <a:ext cx="5065800" cy="531125"/>
            </a:xfrm>
            <a:custGeom>
              <a:rect b="b" l="l" r="r" t="t"/>
              <a:pathLst>
                <a:path extrusionOk="0" h="21245" w="202632">
                  <a:moveTo>
                    <a:pt x="44157" y="0"/>
                  </a:moveTo>
                  <a:lnTo>
                    <a:pt x="1" y="21244"/>
                  </a:lnTo>
                  <a:lnTo>
                    <a:pt x="174958" y="21244"/>
                  </a:lnTo>
                  <a:lnTo>
                    <a:pt x="2026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2"/>
            <p:cNvSpPr/>
            <p:nvPr/>
          </p:nvSpPr>
          <p:spPr>
            <a:xfrm>
              <a:off x="1391550" y="4427900"/>
              <a:ext cx="5084100" cy="549425"/>
            </a:xfrm>
            <a:custGeom>
              <a:rect b="b" l="l" r="r" t="t"/>
              <a:pathLst>
                <a:path extrusionOk="0" h="21977" w="203364">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2"/>
            <p:cNvSpPr/>
            <p:nvPr/>
          </p:nvSpPr>
          <p:spPr>
            <a:xfrm>
              <a:off x="5056325" y="4664950"/>
              <a:ext cx="755975" cy="213700"/>
            </a:xfrm>
            <a:custGeom>
              <a:rect b="b" l="l" r="r" t="t"/>
              <a:pathLst>
                <a:path extrusionOk="0" h="8548" w="30239">
                  <a:moveTo>
                    <a:pt x="10704" y="1"/>
                  </a:moveTo>
                  <a:lnTo>
                    <a:pt x="0" y="8547"/>
                  </a:lnTo>
                  <a:lnTo>
                    <a:pt x="18558" y="8547"/>
                  </a:lnTo>
                  <a:lnTo>
                    <a:pt x="30238"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2"/>
            <p:cNvSpPr/>
            <p:nvPr/>
          </p:nvSpPr>
          <p:spPr>
            <a:xfrm>
              <a:off x="5047175" y="4656825"/>
              <a:ext cx="774275" cy="230975"/>
            </a:xfrm>
            <a:custGeom>
              <a:rect b="b" l="l" r="r" t="t"/>
              <a:pathLst>
                <a:path extrusionOk="0" h="9239" w="30971">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2"/>
            <p:cNvSpPr/>
            <p:nvPr/>
          </p:nvSpPr>
          <p:spPr>
            <a:xfrm>
              <a:off x="5774625" y="4437050"/>
              <a:ext cx="691875" cy="567750"/>
            </a:xfrm>
            <a:custGeom>
              <a:rect b="b" l="l" r="r" t="t"/>
              <a:pathLst>
                <a:path extrusionOk="0" h="22710" w="27675">
                  <a:moveTo>
                    <a:pt x="27675" y="0"/>
                  </a:moveTo>
                  <a:lnTo>
                    <a:pt x="1" y="21244"/>
                  </a:lnTo>
                  <a:lnTo>
                    <a:pt x="1" y="22709"/>
                  </a:lnTo>
                  <a:lnTo>
                    <a:pt x="27675" y="1425"/>
                  </a:lnTo>
                  <a:lnTo>
                    <a:pt x="27675"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2"/>
            <p:cNvSpPr/>
            <p:nvPr/>
          </p:nvSpPr>
          <p:spPr>
            <a:xfrm>
              <a:off x="5766475" y="4428250"/>
              <a:ext cx="708175" cy="584775"/>
            </a:xfrm>
            <a:custGeom>
              <a:rect b="b" l="l" r="r" t="t"/>
              <a:pathLst>
                <a:path extrusionOk="0" h="23391" w="28327">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2"/>
            <p:cNvSpPr/>
            <p:nvPr/>
          </p:nvSpPr>
          <p:spPr>
            <a:xfrm>
              <a:off x="5189600" y="4452300"/>
              <a:ext cx="914700" cy="283675"/>
            </a:xfrm>
            <a:custGeom>
              <a:rect b="b" l="l" r="r" t="t"/>
              <a:pathLst>
                <a:path extrusionOk="0" h="11347" w="36588">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2"/>
            <p:cNvSpPr/>
            <p:nvPr/>
          </p:nvSpPr>
          <p:spPr>
            <a:xfrm>
              <a:off x="5292375" y="4676900"/>
              <a:ext cx="262500" cy="176300"/>
            </a:xfrm>
            <a:custGeom>
              <a:rect b="b" l="l" r="r" t="t"/>
              <a:pathLst>
                <a:path extrusionOk="0" h="7052" w="1050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2"/>
            <p:cNvSpPr/>
            <p:nvPr/>
          </p:nvSpPr>
          <p:spPr>
            <a:xfrm>
              <a:off x="5442950" y="4707275"/>
              <a:ext cx="72250" cy="119475"/>
            </a:xfrm>
            <a:custGeom>
              <a:rect b="b" l="l" r="r" t="t"/>
              <a:pathLst>
                <a:path extrusionOk="0" h="4779" w="289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2"/>
            <p:cNvSpPr/>
            <p:nvPr/>
          </p:nvSpPr>
          <p:spPr>
            <a:xfrm>
              <a:off x="3283975" y="4592725"/>
              <a:ext cx="2022650" cy="316425"/>
            </a:xfrm>
            <a:custGeom>
              <a:rect b="b" l="l" r="r" t="t"/>
              <a:pathLst>
                <a:path extrusionOk="0" h="12657" w="80906">
                  <a:moveTo>
                    <a:pt x="15831" y="0"/>
                  </a:moveTo>
                  <a:lnTo>
                    <a:pt x="0" y="12657"/>
                  </a:lnTo>
                  <a:lnTo>
                    <a:pt x="65075" y="12657"/>
                  </a:lnTo>
                  <a:lnTo>
                    <a:pt x="809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2"/>
            <p:cNvSpPr/>
            <p:nvPr/>
          </p:nvSpPr>
          <p:spPr>
            <a:xfrm>
              <a:off x="3274800" y="4584575"/>
              <a:ext cx="2041000" cy="332725"/>
            </a:xfrm>
            <a:custGeom>
              <a:rect b="b" l="l" r="r" t="t"/>
              <a:pathLst>
                <a:path extrusionOk="0" h="13309" w="8164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2"/>
            <p:cNvSpPr/>
            <p:nvPr/>
          </p:nvSpPr>
          <p:spPr>
            <a:xfrm>
              <a:off x="4902700" y="4584475"/>
              <a:ext cx="413100" cy="352825"/>
            </a:xfrm>
            <a:custGeom>
              <a:rect b="b" l="l" r="r" t="t"/>
              <a:pathLst>
                <a:path extrusionOk="0" h="14113" w="16524">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2"/>
            <p:cNvSpPr/>
            <p:nvPr/>
          </p:nvSpPr>
          <p:spPr>
            <a:xfrm>
              <a:off x="3283975" y="4909125"/>
              <a:ext cx="1626875" cy="19375"/>
            </a:xfrm>
            <a:custGeom>
              <a:rect b="b" l="l" r="r" t="t"/>
              <a:pathLst>
                <a:path extrusionOk="0" h="775" w="65075">
                  <a:moveTo>
                    <a:pt x="0" y="1"/>
                  </a:moveTo>
                  <a:lnTo>
                    <a:pt x="0" y="774"/>
                  </a:lnTo>
                  <a:lnTo>
                    <a:pt x="65075" y="774"/>
                  </a:lnTo>
                  <a:lnTo>
                    <a:pt x="650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2"/>
            <p:cNvSpPr/>
            <p:nvPr/>
          </p:nvSpPr>
          <p:spPr>
            <a:xfrm>
              <a:off x="3274800" y="4899975"/>
              <a:ext cx="1645225" cy="37675"/>
            </a:xfrm>
            <a:custGeom>
              <a:rect b="b" l="l" r="r" t="t"/>
              <a:pathLst>
                <a:path extrusionOk="0" h="1507" w="65809">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2"/>
            <p:cNvSpPr/>
            <p:nvPr/>
          </p:nvSpPr>
          <p:spPr>
            <a:xfrm>
              <a:off x="3753000" y="4763650"/>
              <a:ext cx="178075" cy="60050"/>
            </a:xfrm>
            <a:custGeom>
              <a:rect b="b" l="l" r="r" t="t"/>
              <a:pathLst>
                <a:path extrusionOk="0" h="2402" w="7123">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2"/>
            <p:cNvSpPr/>
            <p:nvPr/>
          </p:nvSpPr>
          <p:spPr>
            <a:xfrm>
              <a:off x="38608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2"/>
            <p:cNvSpPr/>
            <p:nvPr/>
          </p:nvSpPr>
          <p:spPr>
            <a:xfrm>
              <a:off x="36451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2"/>
            <p:cNvSpPr/>
            <p:nvPr/>
          </p:nvSpPr>
          <p:spPr>
            <a:xfrm>
              <a:off x="3698050" y="4721925"/>
              <a:ext cx="178075" cy="59050"/>
            </a:xfrm>
            <a:custGeom>
              <a:rect b="b" l="l" r="r" t="t"/>
              <a:pathLst>
                <a:path extrusionOk="0" h="2362" w="7123">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2"/>
            <p:cNvSpPr/>
            <p:nvPr/>
          </p:nvSpPr>
          <p:spPr>
            <a:xfrm>
              <a:off x="38578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2"/>
            <p:cNvSpPr/>
            <p:nvPr/>
          </p:nvSpPr>
          <p:spPr>
            <a:xfrm>
              <a:off x="3749950" y="4679200"/>
              <a:ext cx="178075" cy="60050"/>
            </a:xfrm>
            <a:custGeom>
              <a:rect b="b" l="l" r="r" t="t"/>
              <a:pathLst>
                <a:path extrusionOk="0" h="2402" w="7123">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2"/>
            <p:cNvSpPr/>
            <p:nvPr/>
          </p:nvSpPr>
          <p:spPr>
            <a:xfrm>
              <a:off x="39676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2"/>
            <p:cNvSpPr/>
            <p:nvPr/>
          </p:nvSpPr>
          <p:spPr>
            <a:xfrm>
              <a:off x="45048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2"/>
            <p:cNvSpPr/>
            <p:nvPr/>
          </p:nvSpPr>
          <p:spPr>
            <a:xfrm>
              <a:off x="3964625"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2"/>
            <p:cNvSpPr/>
            <p:nvPr/>
          </p:nvSpPr>
          <p:spPr>
            <a:xfrm>
              <a:off x="4075525"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2"/>
            <p:cNvSpPr/>
            <p:nvPr/>
          </p:nvSpPr>
          <p:spPr>
            <a:xfrm>
              <a:off x="4719550" y="4763650"/>
              <a:ext cx="178075" cy="60050"/>
            </a:xfrm>
            <a:custGeom>
              <a:rect b="b" l="l" r="r" t="t"/>
              <a:pathLst>
                <a:path extrusionOk="0" h="2402" w="7123">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2"/>
            <p:cNvSpPr/>
            <p:nvPr/>
          </p:nvSpPr>
          <p:spPr>
            <a:xfrm>
              <a:off x="4772450" y="4721925"/>
              <a:ext cx="178075" cy="59050"/>
            </a:xfrm>
            <a:custGeom>
              <a:rect b="b" l="l" r="r" t="t"/>
              <a:pathLst>
                <a:path extrusionOk="0" h="2362" w="7123">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2"/>
            <p:cNvSpPr/>
            <p:nvPr/>
          </p:nvSpPr>
          <p:spPr>
            <a:xfrm>
              <a:off x="4612725" y="4763650"/>
              <a:ext cx="178075" cy="60050"/>
            </a:xfrm>
            <a:custGeom>
              <a:rect b="b" l="l" r="r" t="t"/>
              <a:pathLst>
                <a:path extrusionOk="0" h="2402" w="7123">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2"/>
            <p:cNvSpPr/>
            <p:nvPr/>
          </p:nvSpPr>
          <p:spPr>
            <a:xfrm>
              <a:off x="43980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2"/>
            <p:cNvSpPr/>
            <p:nvPr/>
          </p:nvSpPr>
          <p:spPr>
            <a:xfrm>
              <a:off x="41823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2"/>
            <p:cNvSpPr/>
            <p:nvPr/>
          </p:nvSpPr>
          <p:spPr>
            <a:xfrm>
              <a:off x="4290200" y="4763650"/>
              <a:ext cx="178075" cy="60050"/>
            </a:xfrm>
            <a:custGeom>
              <a:rect b="b" l="l" r="r" t="t"/>
              <a:pathLst>
                <a:path extrusionOk="0" h="2402" w="7123">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2"/>
            <p:cNvSpPr/>
            <p:nvPr/>
          </p:nvSpPr>
          <p:spPr>
            <a:xfrm>
              <a:off x="43950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2"/>
            <p:cNvSpPr/>
            <p:nvPr/>
          </p:nvSpPr>
          <p:spPr>
            <a:xfrm>
              <a:off x="45577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2"/>
            <p:cNvSpPr/>
            <p:nvPr/>
          </p:nvSpPr>
          <p:spPr>
            <a:xfrm>
              <a:off x="4342100" y="4721925"/>
              <a:ext cx="178075" cy="59050"/>
            </a:xfrm>
            <a:custGeom>
              <a:rect b="b" l="l" r="r" t="t"/>
              <a:pathLst>
                <a:path extrusionOk="0" h="2362" w="7123">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2"/>
            <p:cNvSpPr/>
            <p:nvPr/>
          </p:nvSpPr>
          <p:spPr>
            <a:xfrm>
              <a:off x="4127400" y="4721925"/>
              <a:ext cx="178075" cy="59050"/>
            </a:xfrm>
            <a:custGeom>
              <a:rect b="b" l="l" r="r" t="t"/>
              <a:pathLst>
                <a:path extrusionOk="0" h="2362" w="7123">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2"/>
            <p:cNvSpPr/>
            <p:nvPr/>
          </p:nvSpPr>
          <p:spPr>
            <a:xfrm>
              <a:off x="4449925" y="4721925"/>
              <a:ext cx="178075" cy="59050"/>
            </a:xfrm>
            <a:custGeom>
              <a:rect b="b" l="l" r="r" t="t"/>
              <a:pathLst>
                <a:path extrusionOk="0" h="2362" w="7123">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2"/>
            <p:cNvSpPr/>
            <p:nvPr/>
          </p:nvSpPr>
          <p:spPr>
            <a:xfrm>
              <a:off x="4072475" y="4679200"/>
              <a:ext cx="178075" cy="60050"/>
            </a:xfrm>
            <a:custGeom>
              <a:rect b="b" l="l" r="r" t="t"/>
              <a:pathLst>
                <a:path extrusionOk="0" h="2402" w="7123">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2"/>
            <p:cNvSpPr/>
            <p:nvPr/>
          </p:nvSpPr>
          <p:spPr>
            <a:xfrm>
              <a:off x="3804900" y="4721925"/>
              <a:ext cx="178050" cy="59050"/>
            </a:xfrm>
            <a:custGeom>
              <a:rect b="b" l="l" r="r" t="t"/>
              <a:pathLst>
                <a:path extrusionOk="0" h="2362" w="7122">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2"/>
            <p:cNvSpPr/>
            <p:nvPr/>
          </p:nvSpPr>
          <p:spPr>
            <a:xfrm>
              <a:off x="40205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2"/>
            <p:cNvSpPr/>
            <p:nvPr/>
          </p:nvSpPr>
          <p:spPr>
            <a:xfrm>
              <a:off x="3912725" y="4721925"/>
              <a:ext cx="178075" cy="59050"/>
            </a:xfrm>
            <a:custGeom>
              <a:rect b="b" l="l" r="r" t="t"/>
              <a:pathLst>
                <a:path extrusionOk="0" h="2362" w="7123">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2"/>
            <p:cNvSpPr/>
            <p:nvPr/>
          </p:nvSpPr>
          <p:spPr>
            <a:xfrm>
              <a:off x="4235250"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2"/>
            <p:cNvSpPr/>
            <p:nvPr/>
          </p:nvSpPr>
          <p:spPr>
            <a:xfrm>
              <a:off x="4287150"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2"/>
            <p:cNvSpPr/>
            <p:nvPr/>
          </p:nvSpPr>
          <p:spPr>
            <a:xfrm>
              <a:off x="4824350" y="4679200"/>
              <a:ext cx="178075" cy="60050"/>
            </a:xfrm>
            <a:custGeom>
              <a:rect b="b" l="l" r="r" t="t"/>
              <a:pathLst>
                <a:path extrusionOk="0" h="2402" w="7123">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2"/>
            <p:cNvSpPr/>
            <p:nvPr/>
          </p:nvSpPr>
          <p:spPr>
            <a:xfrm>
              <a:off x="41803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2"/>
            <p:cNvSpPr/>
            <p:nvPr/>
          </p:nvSpPr>
          <p:spPr>
            <a:xfrm>
              <a:off x="4609675" y="4679200"/>
              <a:ext cx="178075" cy="60050"/>
            </a:xfrm>
            <a:custGeom>
              <a:rect b="b" l="l" r="r" t="t"/>
              <a:pathLst>
                <a:path extrusionOk="0" h="2402" w="7123">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2"/>
            <p:cNvSpPr/>
            <p:nvPr/>
          </p:nvSpPr>
          <p:spPr>
            <a:xfrm>
              <a:off x="47175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2"/>
            <p:cNvSpPr/>
            <p:nvPr/>
          </p:nvSpPr>
          <p:spPr>
            <a:xfrm>
              <a:off x="4664625" y="4721925"/>
              <a:ext cx="178075" cy="59050"/>
            </a:xfrm>
            <a:custGeom>
              <a:rect b="b" l="l" r="r" t="t"/>
              <a:pathLst>
                <a:path extrusionOk="0" h="2362" w="7123">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2"/>
            <p:cNvSpPr/>
            <p:nvPr/>
          </p:nvSpPr>
          <p:spPr>
            <a:xfrm>
              <a:off x="4501825" y="4679200"/>
              <a:ext cx="178075" cy="60050"/>
            </a:xfrm>
            <a:custGeom>
              <a:rect b="b" l="l" r="r" t="t"/>
              <a:pathLst>
                <a:path extrusionOk="0" h="2402" w="7123">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2"/>
            <p:cNvSpPr/>
            <p:nvPr/>
          </p:nvSpPr>
          <p:spPr>
            <a:xfrm>
              <a:off x="4238300" y="4806375"/>
              <a:ext cx="178075" cy="59025"/>
            </a:xfrm>
            <a:custGeom>
              <a:rect b="b" l="l" r="r" t="t"/>
              <a:pathLst>
                <a:path extrusionOk="0" h="2361" w="7123">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2"/>
            <p:cNvSpPr/>
            <p:nvPr/>
          </p:nvSpPr>
          <p:spPr>
            <a:xfrm>
              <a:off x="43451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2"/>
            <p:cNvSpPr/>
            <p:nvPr/>
          </p:nvSpPr>
          <p:spPr>
            <a:xfrm>
              <a:off x="41304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2"/>
            <p:cNvSpPr/>
            <p:nvPr/>
          </p:nvSpPr>
          <p:spPr>
            <a:xfrm>
              <a:off x="4453000" y="4806375"/>
              <a:ext cx="178075" cy="59025"/>
            </a:xfrm>
            <a:custGeom>
              <a:rect b="b" l="l" r="r" t="t"/>
              <a:pathLst>
                <a:path extrusionOk="0" h="2361" w="7123">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2"/>
            <p:cNvSpPr/>
            <p:nvPr/>
          </p:nvSpPr>
          <p:spPr>
            <a:xfrm>
              <a:off x="40226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2"/>
            <p:cNvSpPr/>
            <p:nvPr/>
          </p:nvSpPr>
          <p:spPr>
            <a:xfrm>
              <a:off x="3915800" y="4806375"/>
              <a:ext cx="178050" cy="59025"/>
            </a:xfrm>
            <a:custGeom>
              <a:rect b="b" l="l" r="r" t="t"/>
              <a:pathLst>
                <a:path extrusionOk="0" h="2361" w="7122">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2"/>
            <p:cNvSpPr/>
            <p:nvPr/>
          </p:nvSpPr>
          <p:spPr>
            <a:xfrm>
              <a:off x="45598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2"/>
            <p:cNvSpPr/>
            <p:nvPr/>
          </p:nvSpPr>
          <p:spPr>
            <a:xfrm>
              <a:off x="3700100" y="4806375"/>
              <a:ext cx="179075" cy="59025"/>
            </a:xfrm>
            <a:custGeom>
              <a:rect b="b" l="l" r="r" t="t"/>
              <a:pathLst>
                <a:path extrusionOk="0" h="2361" w="7163">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2"/>
            <p:cNvSpPr/>
            <p:nvPr/>
          </p:nvSpPr>
          <p:spPr>
            <a:xfrm>
              <a:off x="38079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2"/>
            <p:cNvSpPr/>
            <p:nvPr/>
          </p:nvSpPr>
          <p:spPr>
            <a:xfrm>
              <a:off x="4879300" y="4721925"/>
              <a:ext cx="179075" cy="59050"/>
            </a:xfrm>
            <a:custGeom>
              <a:rect b="b" l="l" r="r" t="t"/>
              <a:pathLst>
                <a:path extrusionOk="0" h="2362" w="7163">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2"/>
            <p:cNvSpPr/>
            <p:nvPr/>
          </p:nvSpPr>
          <p:spPr>
            <a:xfrm>
              <a:off x="4984075" y="4637475"/>
              <a:ext cx="178075" cy="59050"/>
            </a:xfrm>
            <a:custGeom>
              <a:rect b="b" l="l" r="r" t="t"/>
              <a:pathLst>
                <a:path extrusionOk="0" h="2362" w="7123">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2"/>
            <p:cNvSpPr/>
            <p:nvPr/>
          </p:nvSpPr>
          <p:spPr>
            <a:xfrm>
              <a:off x="4932200" y="4679200"/>
              <a:ext cx="178075" cy="60050"/>
            </a:xfrm>
            <a:custGeom>
              <a:rect b="b" l="l" r="r" t="t"/>
              <a:pathLst>
                <a:path extrusionOk="0" h="2402" w="7123">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2"/>
            <p:cNvSpPr/>
            <p:nvPr/>
          </p:nvSpPr>
          <p:spPr>
            <a:xfrm>
              <a:off x="3593275" y="4806375"/>
              <a:ext cx="178075" cy="59025"/>
            </a:xfrm>
            <a:custGeom>
              <a:rect b="b" l="l" r="r" t="t"/>
              <a:pathLst>
                <a:path extrusionOk="0" h="2361" w="7123">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2"/>
            <p:cNvSpPr/>
            <p:nvPr/>
          </p:nvSpPr>
          <p:spPr>
            <a:xfrm>
              <a:off x="46676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2"/>
            <p:cNvSpPr/>
            <p:nvPr/>
          </p:nvSpPr>
          <p:spPr>
            <a:xfrm>
              <a:off x="4775525" y="4806375"/>
              <a:ext cx="178075" cy="59025"/>
            </a:xfrm>
            <a:custGeom>
              <a:rect b="b" l="l" r="r" t="t"/>
              <a:pathLst>
                <a:path extrusionOk="0" h="2361" w="7123">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2"/>
            <p:cNvSpPr/>
            <p:nvPr/>
          </p:nvSpPr>
          <p:spPr>
            <a:xfrm>
              <a:off x="4827400" y="4763650"/>
              <a:ext cx="178075" cy="60050"/>
            </a:xfrm>
            <a:custGeom>
              <a:rect b="b" l="l" r="r" t="t"/>
              <a:pathLst>
                <a:path extrusionOk="0" h="2402" w="7123">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2"/>
            <p:cNvSpPr/>
            <p:nvPr/>
          </p:nvSpPr>
          <p:spPr>
            <a:xfrm>
              <a:off x="3590200" y="4721925"/>
              <a:ext cx="178075" cy="59050"/>
            </a:xfrm>
            <a:custGeom>
              <a:rect b="b" l="l" r="r" t="t"/>
              <a:pathLst>
                <a:path extrusionOk="0" h="2362" w="7123">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2"/>
            <p:cNvSpPr/>
            <p:nvPr/>
          </p:nvSpPr>
          <p:spPr>
            <a:xfrm>
              <a:off x="43400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2"/>
            <p:cNvSpPr/>
            <p:nvPr/>
          </p:nvSpPr>
          <p:spPr>
            <a:xfrm>
              <a:off x="4446875" y="4637475"/>
              <a:ext cx="178075" cy="59050"/>
            </a:xfrm>
            <a:custGeom>
              <a:rect b="b" l="l" r="r" t="t"/>
              <a:pathLst>
                <a:path extrusionOk="0" h="2362" w="7123">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2"/>
            <p:cNvSpPr/>
            <p:nvPr/>
          </p:nvSpPr>
          <p:spPr>
            <a:xfrm>
              <a:off x="4232200" y="4637475"/>
              <a:ext cx="178075" cy="59050"/>
            </a:xfrm>
            <a:custGeom>
              <a:rect b="b" l="l" r="r" t="t"/>
              <a:pathLst>
                <a:path extrusionOk="0" h="2362" w="7123">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2"/>
            <p:cNvSpPr/>
            <p:nvPr/>
          </p:nvSpPr>
          <p:spPr>
            <a:xfrm>
              <a:off x="45547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2"/>
            <p:cNvSpPr/>
            <p:nvPr/>
          </p:nvSpPr>
          <p:spPr>
            <a:xfrm>
              <a:off x="4769400" y="4637475"/>
              <a:ext cx="178075" cy="59050"/>
            </a:xfrm>
            <a:custGeom>
              <a:rect b="b" l="l" r="r" t="t"/>
              <a:pathLst>
                <a:path extrusionOk="0" h="2362" w="7123">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2"/>
            <p:cNvSpPr/>
            <p:nvPr/>
          </p:nvSpPr>
          <p:spPr>
            <a:xfrm>
              <a:off x="46615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2"/>
            <p:cNvSpPr/>
            <p:nvPr/>
          </p:nvSpPr>
          <p:spPr>
            <a:xfrm>
              <a:off x="41243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2"/>
            <p:cNvSpPr/>
            <p:nvPr/>
          </p:nvSpPr>
          <p:spPr>
            <a:xfrm>
              <a:off x="3538325" y="4763650"/>
              <a:ext cx="178075" cy="60050"/>
            </a:xfrm>
            <a:custGeom>
              <a:rect b="b" l="l" r="r" t="t"/>
              <a:pathLst>
                <a:path extrusionOk="0" h="2402" w="7123">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2"/>
            <p:cNvSpPr/>
            <p:nvPr/>
          </p:nvSpPr>
          <p:spPr>
            <a:xfrm>
              <a:off x="3642100" y="4679200"/>
              <a:ext cx="179100" cy="60050"/>
            </a:xfrm>
            <a:custGeom>
              <a:rect b="b" l="l" r="r" t="t"/>
              <a:pathLst>
                <a:path extrusionOk="0" h="2402" w="7164">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2"/>
            <p:cNvSpPr/>
            <p:nvPr/>
          </p:nvSpPr>
          <p:spPr>
            <a:xfrm>
              <a:off x="48772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2"/>
            <p:cNvSpPr/>
            <p:nvPr/>
          </p:nvSpPr>
          <p:spPr>
            <a:xfrm>
              <a:off x="34854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2"/>
            <p:cNvSpPr/>
            <p:nvPr/>
          </p:nvSpPr>
          <p:spPr>
            <a:xfrm>
              <a:off x="3695000" y="4637475"/>
              <a:ext cx="178075" cy="59050"/>
            </a:xfrm>
            <a:custGeom>
              <a:rect b="b" l="l" r="r" t="t"/>
              <a:pathLst>
                <a:path extrusionOk="0" h="2362" w="7123">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2"/>
            <p:cNvSpPr/>
            <p:nvPr/>
          </p:nvSpPr>
          <p:spPr>
            <a:xfrm>
              <a:off x="3909675" y="4637475"/>
              <a:ext cx="178075" cy="59050"/>
            </a:xfrm>
            <a:custGeom>
              <a:rect b="b" l="l" r="r" t="t"/>
              <a:pathLst>
                <a:path extrusionOk="0" h="2362" w="7123">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2"/>
            <p:cNvSpPr/>
            <p:nvPr/>
          </p:nvSpPr>
          <p:spPr>
            <a:xfrm>
              <a:off x="3801825" y="4637475"/>
              <a:ext cx="179100" cy="59050"/>
            </a:xfrm>
            <a:custGeom>
              <a:rect b="b" l="l" r="r" t="t"/>
              <a:pathLst>
                <a:path extrusionOk="0" h="2362" w="7164">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2"/>
            <p:cNvSpPr/>
            <p:nvPr/>
          </p:nvSpPr>
          <p:spPr>
            <a:xfrm>
              <a:off x="40175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2"/>
            <p:cNvSpPr/>
            <p:nvPr/>
          </p:nvSpPr>
          <p:spPr>
            <a:xfrm>
              <a:off x="4791800" y="4478775"/>
              <a:ext cx="657275" cy="73275"/>
            </a:xfrm>
            <a:custGeom>
              <a:rect b="b" l="l" r="r" t="t"/>
              <a:pathLst>
                <a:path extrusionOk="0" h="2931" w="26291">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2"/>
            <p:cNvSpPr/>
            <p:nvPr/>
          </p:nvSpPr>
          <p:spPr>
            <a:xfrm>
              <a:off x="4786700" y="4470625"/>
              <a:ext cx="667450" cy="89550"/>
            </a:xfrm>
            <a:custGeom>
              <a:rect b="b" l="l" r="r" t="t"/>
              <a:pathLst>
                <a:path extrusionOk="0" h="3582" w="26698">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2"/>
            <p:cNvSpPr/>
            <p:nvPr/>
          </p:nvSpPr>
          <p:spPr>
            <a:xfrm>
              <a:off x="5097025" y="4128775"/>
              <a:ext cx="102775" cy="392750"/>
            </a:xfrm>
            <a:custGeom>
              <a:rect b="b" l="l" r="r" t="t"/>
              <a:pathLst>
                <a:path extrusionOk="0" h="15710" w="4111">
                  <a:moveTo>
                    <a:pt x="0" y="0"/>
                  </a:moveTo>
                  <a:lnTo>
                    <a:pt x="0" y="15709"/>
                  </a:lnTo>
                  <a:lnTo>
                    <a:pt x="4111" y="15709"/>
                  </a:lnTo>
                  <a:lnTo>
                    <a:pt x="41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2"/>
            <p:cNvSpPr/>
            <p:nvPr/>
          </p:nvSpPr>
          <p:spPr>
            <a:xfrm>
              <a:off x="5088875" y="4119600"/>
              <a:ext cx="120075" cy="410050"/>
            </a:xfrm>
            <a:custGeom>
              <a:rect b="b" l="l" r="r" t="t"/>
              <a:pathLst>
                <a:path extrusionOk="0" h="16402" w="4803">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2"/>
            <p:cNvSpPr/>
            <p:nvPr/>
          </p:nvSpPr>
          <p:spPr>
            <a:xfrm>
              <a:off x="5080750" y="4128775"/>
              <a:ext cx="135325" cy="284900"/>
            </a:xfrm>
            <a:custGeom>
              <a:rect b="b" l="l" r="r" t="t"/>
              <a:pathLst>
                <a:path extrusionOk="0" h="11396" w="5413">
                  <a:moveTo>
                    <a:pt x="0" y="0"/>
                  </a:moveTo>
                  <a:lnTo>
                    <a:pt x="0" y="11395"/>
                  </a:lnTo>
                  <a:lnTo>
                    <a:pt x="5413" y="11395"/>
                  </a:lnTo>
                  <a:lnTo>
                    <a:pt x="5413"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2"/>
            <p:cNvSpPr/>
            <p:nvPr/>
          </p:nvSpPr>
          <p:spPr>
            <a:xfrm>
              <a:off x="5072600" y="4119600"/>
              <a:ext cx="152650" cy="302200"/>
            </a:xfrm>
            <a:custGeom>
              <a:rect b="b" l="l" r="r" t="t"/>
              <a:pathLst>
                <a:path extrusionOk="0" h="12088" w="6106">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2"/>
            <p:cNvSpPr/>
            <p:nvPr/>
          </p:nvSpPr>
          <p:spPr>
            <a:xfrm>
              <a:off x="4319700" y="2821375"/>
              <a:ext cx="1707275" cy="1335900"/>
            </a:xfrm>
            <a:custGeom>
              <a:rect b="b" l="l" r="r" t="t"/>
              <a:pathLst>
                <a:path extrusionOk="0" h="53436" w="68291">
                  <a:moveTo>
                    <a:pt x="1" y="0"/>
                  </a:moveTo>
                  <a:lnTo>
                    <a:pt x="1" y="53436"/>
                  </a:lnTo>
                  <a:lnTo>
                    <a:pt x="68290" y="53436"/>
                  </a:lnTo>
                  <a:lnTo>
                    <a:pt x="682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2"/>
            <p:cNvSpPr/>
            <p:nvPr/>
          </p:nvSpPr>
          <p:spPr>
            <a:xfrm>
              <a:off x="4310550" y="2813225"/>
              <a:ext cx="1724550" cy="1352200"/>
            </a:xfrm>
            <a:custGeom>
              <a:rect b="b" l="l" r="r" t="t"/>
              <a:pathLst>
                <a:path extrusionOk="0" h="54088" w="68982">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2"/>
            <p:cNvSpPr/>
            <p:nvPr/>
          </p:nvSpPr>
          <p:spPr>
            <a:xfrm>
              <a:off x="4410250" y="2892600"/>
              <a:ext cx="1525150" cy="1193450"/>
            </a:xfrm>
            <a:custGeom>
              <a:rect b="b" l="l" r="r" t="t"/>
              <a:pathLst>
                <a:path extrusionOk="0" h="47738" w="61006">
                  <a:moveTo>
                    <a:pt x="1" y="0"/>
                  </a:moveTo>
                  <a:lnTo>
                    <a:pt x="1" y="47738"/>
                  </a:lnTo>
                  <a:lnTo>
                    <a:pt x="61006" y="47738"/>
                  </a:lnTo>
                  <a:lnTo>
                    <a:pt x="61006"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2"/>
            <p:cNvSpPr/>
            <p:nvPr/>
          </p:nvSpPr>
          <p:spPr>
            <a:xfrm>
              <a:off x="440212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2"/>
            <p:cNvSpPr/>
            <p:nvPr/>
          </p:nvSpPr>
          <p:spPr>
            <a:xfrm>
              <a:off x="4506925" y="2953625"/>
              <a:ext cx="534150" cy="335775"/>
            </a:xfrm>
            <a:custGeom>
              <a:rect b="b" l="l" r="r" t="t"/>
              <a:pathLst>
                <a:path extrusionOk="0" h="13431" w="21366">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2"/>
            <p:cNvSpPr/>
            <p:nvPr/>
          </p:nvSpPr>
          <p:spPr>
            <a:xfrm>
              <a:off x="4506925" y="3313800"/>
              <a:ext cx="534150" cy="334775"/>
            </a:xfrm>
            <a:custGeom>
              <a:rect b="b" l="l" r="r" t="t"/>
              <a:pathLst>
                <a:path extrusionOk="0" h="13391" w="21366">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2"/>
            <p:cNvSpPr/>
            <p:nvPr/>
          </p:nvSpPr>
          <p:spPr>
            <a:xfrm>
              <a:off x="4506925" y="3681100"/>
              <a:ext cx="534150" cy="335775"/>
            </a:xfrm>
            <a:custGeom>
              <a:rect b="b" l="l" r="r" t="t"/>
              <a:pathLst>
                <a:path extrusionOk="0" h="13431" w="21366">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2"/>
            <p:cNvSpPr/>
            <p:nvPr/>
          </p:nvSpPr>
          <p:spPr>
            <a:xfrm>
              <a:off x="5110250" y="2953625"/>
              <a:ext cx="534175" cy="335775"/>
            </a:xfrm>
            <a:custGeom>
              <a:rect b="b" l="l" r="r" t="t"/>
              <a:pathLst>
                <a:path extrusionOk="0" h="13431" w="21367">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2"/>
            <p:cNvSpPr/>
            <p:nvPr/>
          </p:nvSpPr>
          <p:spPr>
            <a:xfrm>
              <a:off x="5110250" y="3321950"/>
              <a:ext cx="534175" cy="335775"/>
            </a:xfrm>
            <a:custGeom>
              <a:rect b="b" l="l" r="r" t="t"/>
              <a:pathLst>
                <a:path extrusionOk="0" h="13431" w="21367">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2"/>
            <p:cNvSpPr/>
            <p:nvPr/>
          </p:nvSpPr>
          <p:spPr>
            <a:xfrm>
              <a:off x="3941225" y="2531400"/>
              <a:ext cx="657275" cy="73275"/>
            </a:xfrm>
            <a:custGeom>
              <a:rect b="b" l="l" r="r" t="t"/>
              <a:pathLst>
                <a:path extrusionOk="0" h="2931" w="26291">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2"/>
            <p:cNvSpPr/>
            <p:nvPr/>
          </p:nvSpPr>
          <p:spPr>
            <a:xfrm>
              <a:off x="3936125" y="2523250"/>
              <a:ext cx="668475" cy="89575"/>
            </a:xfrm>
            <a:custGeom>
              <a:rect b="b" l="l" r="r" t="t"/>
              <a:pathLst>
                <a:path extrusionOk="0" h="3583" w="26739">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2"/>
            <p:cNvSpPr/>
            <p:nvPr/>
          </p:nvSpPr>
          <p:spPr>
            <a:xfrm>
              <a:off x="4246450" y="2181400"/>
              <a:ext cx="103800" cy="392750"/>
            </a:xfrm>
            <a:custGeom>
              <a:rect b="b" l="l" r="r" t="t"/>
              <a:pathLst>
                <a:path extrusionOk="0" h="15710" w="4152">
                  <a:moveTo>
                    <a:pt x="1" y="1"/>
                  </a:moveTo>
                  <a:lnTo>
                    <a:pt x="1" y="15710"/>
                  </a:lnTo>
                  <a:lnTo>
                    <a:pt x="4152" y="15710"/>
                  </a:lnTo>
                  <a:lnTo>
                    <a:pt x="4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2"/>
            <p:cNvSpPr/>
            <p:nvPr/>
          </p:nvSpPr>
          <p:spPr>
            <a:xfrm>
              <a:off x="4238300" y="2172250"/>
              <a:ext cx="120100" cy="410050"/>
            </a:xfrm>
            <a:custGeom>
              <a:rect b="b" l="l" r="r" t="t"/>
              <a:pathLst>
                <a:path extrusionOk="0" h="16402" w="4804">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2"/>
            <p:cNvSpPr/>
            <p:nvPr/>
          </p:nvSpPr>
          <p:spPr>
            <a:xfrm>
              <a:off x="4230175" y="2181400"/>
              <a:ext cx="136350" cy="284900"/>
            </a:xfrm>
            <a:custGeom>
              <a:rect b="b" l="l" r="r" t="t"/>
              <a:pathLst>
                <a:path extrusionOk="0" h="11396" w="5454">
                  <a:moveTo>
                    <a:pt x="0" y="1"/>
                  </a:moveTo>
                  <a:lnTo>
                    <a:pt x="0" y="11396"/>
                  </a:lnTo>
                  <a:lnTo>
                    <a:pt x="5454" y="11396"/>
                  </a:lnTo>
                  <a:lnTo>
                    <a:pt x="5454"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2"/>
            <p:cNvSpPr/>
            <p:nvPr/>
          </p:nvSpPr>
          <p:spPr>
            <a:xfrm>
              <a:off x="4222025" y="2172250"/>
              <a:ext cx="152650" cy="303225"/>
            </a:xfrm>
            <a:custGeom>
              <a:rect b="b" l="l" r="r" t="t"/>
              <a:pathLst>
                <a:path extrusionOk="0" h="12129" w="6106">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2"/>
            <p:cNvSpPr/>
            <p:nvPr/>
          </p:nvSpPr>
          <p:spPr>
            <a:xfrm>
              <a:off x="3469125" y="874000"/>
              <a:ext cx="1707275" cy="1335925"/>
            </a:xfrm>
            <a:custGeom>
              <a:rect b="b" l="l" r="r" t="t"/>
              <a:pathLst>
                <a:path extrusionOk="0" h="53437" w="68291">
                  <a:moveTo>
                    <a:pt x="1" y="1"/>
                  </a:moveTo>
                  <a:lnTo>
                    <a:pt x="1" y="53436"/>
                  </a:lnTo>
                  <a:lnTo>
                    <a:pt x="68291" y="53436"/>
                  </a:lnTo>
                  <a:lnTo>
                    <a:pt x="682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2"/>
            <p:cNvSpPr/>
            <p:nvPr/>
          </p:nvSpPr>
          <p:spPr>
            <a:xfrm>
              <a:off x="3461000" y="865875"/>
              <a:ext cx="1723550" cy="1352175"/>
            </a:xfrm>
            <a:custGeom>
              <a:rect b="b" l="l" r="r" t="t"/>
              <a:pathLst>
                <a:path extrusionOk="0" h="54087" w="68942">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2"/>
            <p:cNvSpPr/>
            <p:nvPr/>
          </p:nvSpPr>
          <p:spPr>
            <a:xfrm>
              <a:off x="3560700" y="945225"/>
              <a:ext cx="1524125" cy="1193475"/>
            </a:xfrm>
            <a:custGeom>
              <a:rect b="b" l="l" r="r" t="t"/>
              <a:pathLst>
                <a:path extrusionOk="0" h="47739" w="60965">
                  <a:moveTo>
                    <a:pt x="1" y="1"/>
                  </a:moveTo>
                  <a:lnTo>
                    <a:pt x="1" y="47738"/>
                  </a:lnTo>
                  <a:lnTo>
                    <a:pt x="60965" y="47738"/>
                  </a:lnTo>
                  <a:lnTo>
                    <a:pt x="60965"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2"/>
            <p:cNvSpPr/>
            <p:nvPr/>
          </p:nvSpPr>
          <p:spPr>
            <a:xfrm>
              <a:off x="3551550" y="937075"/>
              <a:ext cx="1542450" cy="1209750"/>
            </a:xfrm>
            <a:custGeom>
              <a:rect b="b" l="l" r="r" t="t"/>
              <a:pathLst>
                <a:path extrusionOk="0" h="48390" w="61698">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2"/>
            <p:cNvSpPr/>
            <p:nvPr/>
          </p:nvSpPr>
          <p:spPr>
            <a:xfrm>
              <a:off x="3671600" y="1070375"/>
              <a:ext cx="637950" cy="293050"/>
            </a:xfrm>
            <a:custGeom>
              <a:rect b="b" l="l" r="r" t="t"/>
              <a:pathLst>
                <a:path extrusionOk="0" h="11722" w="25518">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2"/>
            <p:cNvSpPr/>
            <p:nvPr/>
          </p:nvSpPr>
          <p:spPr>
            <a:xfrm>
              <a:off x="3760125" y="1538400"/>
              <a:ext cx="1047975" cy="116000"/>
            </a:xfrm>
            <a:custGeom>
              <a:rect b="b" l="l" r="r" t="t"/>
              <a:pathLst>
                <a:path extrusionOk="0" h="4640" w="41919">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2"/>
            <p:cNvSpPr/>
            <p:nvPr/>
          </p:nvSpPr>
          <p:spPr>
            <a:xfrm>
              <a:off x="3760125" y="1639125"/>
              <a:ext cx="1047975" cy="116000"/>
            </a:xfrm>
            <a:custGeom>
              <a:rect b="b" l="l" r="r" t="t"/>
              <a:pathLst>
                <a:path extrusionOk="0" h="4640" w="41919">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2"/>
            <p:cNvSpPr/>
            <p:nvPr/>
          </p:nvSpPr>
          <p:spPr>
            <a:xfrm>
              <a:off x="3760125" y="1866000"/>
              <a:ext cx="1047975" cy="115000"/>
            </a:xfrm>
            <a:custGeom>
              <a:rect b="b" l="l" r="r" t="t"/>
              <a:pathLst>
                <a:path extrusionOk="0" h="4600" w="41919">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2"/>
            <p:cNvSpPr/>
            <p:nvPr/>
          </p:nvSpPr>
          <p:spPr>
            <a:xfrm>
              <a:off x="3760125" y="1764250"/>
              <a:ext cx="1047975" cy="116025"/>
            </a:xfrm>
            <a:custGeom>
              <a:rect b="b" l="l" r="r" t="t"/>
              <a:pathLst>
                <a:path extrusionOk="0" h="4641" w="41919">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2"/>
            <p:cNvSpPr/>
            <p:nvPr/>
          </p:nvSpPr>
          <p:spPr>
            <a:xfrm>
              <a:off x="4825375" y="1479375"/>
              <a:ext cx="96675" cy="97700"/>
            </a:xfrm>
            <a:custGeom>
              <a:rect b="b" l="l" r="r" t="t"/>
              <a:pathLst>
                <a:path extrusionOk="0" h="3908" w="3867">
                  <a:moveTo>
                    <a:pt x="0" y="1"/>
                  </a:moveTo>
                  <a:lnTo>
                    <a:pt x="0" y="3908"/>
                  </a:lnTo>
                  <a:lnTo>
                    <a:pt x="3866" y="3908"/>
                  </a:lnTo>
                  <a:lnTo>
                    <a:pt x="3866"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2"/>
            <p:cNvSpPr/>
            <p:nvPr/>
          </p:nvSpPr>
          <p:spPr>
            <a:xfrm>
              <a:off x="4825375" y="1599425"/>
              <a:ext cx="96675" cy="96700"/>
            </a:xfrm>
            <a:custGeom>
              <a:rect b="b" l="l" r="r" t="t"/>
              <a:pathLst>
                <a:path extrusionOk="0" h="3868" w="3867">
                  <a:moveTo>
                    <a:pt x="0" y="1"/>
                  </a:moveTo>
                  <a:lnTo>
                    <a:pt x="0" y="3867"/>
                  </a:lnTo>
                  <a:lnTo>
                    <a:pt x="3866" y="3867"/>
                  </a:lnTo>
                  <a:lnTo>
                    <a:pt x="3866"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2"/>
            <p:cNvSpPr/>
            <p:nvPr/>
          </p:nvSpPr>
          <p:spPr>
            <a:xfrm>
              <a:off x="4825375" y="1804950"/>
              <a:ext cx="96675" cy="96675"/>
            </a:xfrm>
            <a:custGeom>
              <a:rect b="b" l="l" r="r" t="t"/>
              <a:pathLst>
                <a:path extrusionOk="0" h="3867" w="3867">
                  <a:moveTo>
                    <a:pt x="0" y="1"/>
                  </a:moveTo>
                  <a:lnTo>
                    <a:pt x="0" y="3867"/>
                  </a:lnTo>
                  <a:lnTo>
                    <a:pt x="3866" y="3867"/>
                  </a:lnTo>
                  <a:lnTo>
                    <a:pt x="3866"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2"/>
            <p:cNvSpPr/>
            <p:nvPr/>
          </p:nvSpPr>
          <p:spPr>
            <a:xfrm>
              <a:off x="4825375" y="1924000"/>
              <a:ext cx="96675" cy="97700"/>
            </a:xfrm>
            <a:custGeom>
              <a:rect b="b" l="l" r="r" t="t"/>
              <a:pathLst>
                <a:path extrusionOk="0" h="3908" w="3867">
                  <a:moveTo>
                    <a:pt x="0" y="0"/>
                  </a:moveTo>
                  <a:lnTo>
                    <a:pt x="0" y="3907"/>
                  </a:lnTo>
                  <a:lnTo>
                    <a:pt x="3866" y="3907"/>
                  </a:lnTo>
                  <a:lnTo>
                    <a:pt x="3866"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2"/>
            <p:cNvSpPr/>
            <p:nvPr/>
          </p:nvSpPr>
          <p:spPr>
            <a:xfrm>
              <a:off x="3644125" y="1479375"/>
              <a:ext cx="96700" cy="97700"/>
            </a:xfrm>
            <a:custGeom>
              <a:rect b="b" l="l" r="r" t="t"/>
              <a:pathLst>
                <a:path extrusionOk="0" h="3908" w="3868">
                  <a:moveTo>
                    <a:pt x="1" y="1"/>
                  </a:moveTo>
                  <a:lnTo>
                    <a:pt x="1" y="3908"/>
                  </a:lnTo>
                  <a:lnTo>
                    <a:pt x="3867" y="3908"/>
                  </a:lnTo>
                  <a:lnTo>
                    <a:pt x="3867"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2"/>
            <p:cNvSpPr/>
            <p:nvPr/>
          </p:nvSpPr>
          <p:spPr>
            <a:xfrm>
              <a:off x="3644125" y="1599425"/>
              <a:ext cx="96700" cy="96700"/>
            </a:xfrm>
            <a:custGeom>
              <a:rect b="b" l="l" r="r" t="t"/>
              <a:pathLst>
                <a:path extrusionOk="0" h="3868" w="3868">
                  <a:moveTo>
                    <a:pt x="1" y="1"/>
                  </a:moveTo>
                  <a:lnTo>
                    <a:pt x="1" y="3867"/>
                  </a:lnTo>
                  <a:lnTo>
                    <a:pt x="3867" y="3867"/>
                  </a:lnTo>
                  <a:lnTo>
                    <a:pt x="3867"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2"/>
            <p:cNvSpPr/>
            <p:nvPr/>
          </p:nvSpPr>
          <p:spPr>
            <a:xfrm>
              <a:off x="3644125" y="1804950"/>
              <a:ext cx="96700" cy="96675"/>
            </a:xfrm>
            <a:custGeom>
              <a:rect b="b" l="l" r="r" t="t"/>
              <a:pathLst>
                <a:path extrusionOk="0" h="3867" w="3868">
                  <a:moveTo>
                    <a:pt x="1" y="1"/>
                  </a:moveTo>
                  <a:lnTo>
                    <a:pt x="1" y="3867"/>
                  </a:lnTo>
                  <a:lnTo>
                    <a:pt x="3867" y="3867"/>
                  </a:lnTo>
                  <a:lnTo>
                    <a:pt x="3867"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2"/>
            <p:cNvSpPr/>
            <p:nvPr/>
          </p:nvSpPr>
          <p:spPr>
            <a:xfrm>
              <a:off x="3644125" y="1924000"/>
              <a:ext cx="96700" cy="97700"/>
            </a:xfrm>
            <a:custGeom>
              <a:rect b="b" l="l" r="r" t="t"/>
              <a:pathLst>
                <a:path extrusionOk="0" h="3908" w="3868">
                  <a:moveTo>
                    <a:pt x="1" y="0"/>
                  </a:moveTo>
                  <a:lnTo>
                    <a:pt x="1" y="3907"/>
                  </a:lnTo>
                  <a:lnTo>
                    <a:pt x="3867" y="3907"/>
                  </a:lnTo>
                  <a:lnTo>
                    <a:pt x="3867"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2"/>
            <p:cNvSpPr/>
            <p:nvPr/>
          </p:nvSpPr>
          <p:spPr>
            <a:xfrm>
              <a:off x="4389900" y="1053075"/>
              <a:ext cx="534175" cy="335775"/>
            </a:xfrm>
            <a:custGeom>
              <a:rect b="b" l="l" r="r" t="t"/>
              <a:pathLst>
                <a:path extrusionOk="0" h="13431" w="21367">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2"/>
            <p:cNvSpPr/>
            <p:nvPr/>
          </p:nvSpPr>
          <p:spPr>
            <a:xfrm>
              <a:off x="2792550" y="4478775"/>
              <a:ext cx="657275" cy="73275"/>
            </a:xfrm>
            <a:custGeom>
              <a:rect b="b" l="l" r="r" t="t"/>
              <a:pathLst>
                <a:path extrusionOk="0" h="2931" w="26291">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2"/>
            <p:cNvSpPr/>
            <p:nvPr/>
          </p:nvSpPr>
          <p:spPr>
            <a:xfrm>
              <a:off x="2787450" y="4470625"/>
              <a:ext cx="667475" cy="89550"/>
            </a:xfrm>
            <a:custGeom>
              <a:rect b="b" l="l" r="r" t="t"/>
              <a:pathLst>
                <a:path extrusionOk="0" h="3582" w="26699">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2"/>
            <p:cNvSpPr/>
            <p:nvPr/>
          </p:nvSpPr>
          <p:spPr>
            <a:xfrm>
              <a:off x="3097775" y="4128775"/>
              <a:ext cx="102775" cy="392750"/>
            </a:xfrm>
            <a:custGeom>
              <a:rect b="b" l="l" r="r" t="t"/>
              <a:pathLst>
                <a:path extrusionOk="0" h="15710" w="4111">
                  <a:moveTo>
                    <a:pt x="1" y="0"/>
                  </a:moveTo>
                  <a:lnTo>
                    <a:pt x="1" y="15709"/>
                  </a:lnTo>
                  <a:lnTo>
                    <a:pt x="4111" y="15709"/>
                  </a:lnTo>
                  <a:lnTo>
                    <a:pt x="41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2"/>
            <p:cNvSpPr/>
            <p:nvPr/>
          </p:nvSpPr>
          <p:spPr>
            <a:xfrm>
              <a:off x="3089625" y="4119600"/>
              <a:ext cx="120100" cy="410050"/>
            </a:xfrm>
            <a:custGeom>
              <a:rect b="b" l="l" r="r" t="t"/>
              <a:pathLst>
                <a:path extrusionOk="0" h="16402" w="4804">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2"/>
            <p:cNvSpPr/>
            <p:nvPr/>
          </p:nvSpPr>
          <p:spPr>
            <a:xfrm>
              <a:off x="3081500" y="4128775"/>
              <a:ext cx="135350" cy="284900"/>
            </a:xfrm>
            <a:custGeom>
              <a:rect b="b" l="l" r="r" t="t"/>
              <a:pathLst>
                <a:path extrusionOk="0" h="11396" w="5414">
                  <a:moveTo>
                    <a:pt x="0" y="0"/>
                  </a:moveTo>
                  <a:lnTo>
                    <a:pt x="0" y="11395"/>
                  </a:lnTo>
                  <a:lnTo>
                    <a:pt x="5413" y="11395"/>
                  </a:lnTo>
                  <a:lnTo>
                    <a:pt x="5413"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2"/>
            <p:cNvSpPr/>
            <p:nvPr/>
          </p:nvSpPr>
          <p:spPr>
            <a:xfrm>
              <a:off x="3073350" y="4119600"/>
              <a:ext cx="152650" cy="302200"/>
            </a:xfrm>
            <a:custGeom>
              <a:rect b="b" l="l" r="r" t="t"/>
              <a:pathLst>
                <a:path extrusionOk="0" h="12088" w="6106">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2"/>
            <p:cNvSpPr/>
            <p:nvPr/>
          </p:nvSpPr>
          <p:spPr>
            <a:xfrm>
              <a:off x="2320450" y="2821375"/>
              <a:ext cx="1707275" cy="1335900"/>
            </a:xfrm>
            <a:custGeom>
              <a:rect b="b" l="l" r="r" t="t"/>
              <a:pathLst>
                <a:path extrusionOk="0" h="53436" w="68291">
                  <a:moveTo>
                    <a:pt x="1" y="0"/>
                  </a:moveTo>
                  <a:lnTo>
                    <a:pt x="1" y="53436"/>
                  </a:lnTo>
                  <a:lnTo>
                    <a:pt x="68291" y="53436"/>
                  </a:lnTo>
                  <a:lnTo>
                    <a:pt x="682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2"/>
            <p:cNvSpPr/>
            <p:nvPr/>
          </p:nvSpPr>
          <p:spPr>
            <a:xfrm>
              <a:off x="2311300" y="2813225"/>
              <a:ext cx="1724575" cy="1352200"/>
            </a:xfrm>
            <a:custGeom>
              <a:rect b="b" l="l" r="r" t="t"/>
              <a:pathLst>
                <a:path extrusionOk="0" h="54088" w="68983">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2"/>
            <p:cNvSpPr/>
            <p:nvPr/>
          </p:nvSpPr>
          <p:spPr>
            <a:xfrm>
              <a:off x="2411025" y="2892600"/>
              <a:ext cx="1525125" cy="1193450"/>
            </a:xfrm>
            <a:custGeom>
              <a:rect b="b" l="l" r="r" t="t"/>
              <a:pathLst>
                <a:path extrusionOk="0" h="47738" w="61005">
                  <a:moveTo>
                    <a:pt x="0" y="0"/>
                  </a:moveTo>
                  <a:lnTo>
                    <a:pt x="0" y="47738"/>
                  </a:lnTo>
                  <a:lnTo>
                    <a:pt x="61005" y="47738"/>
                  </a:lnTo>
                  <a:lnTo>
                    <a:pt x="61005"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2"/>
            <p:cNvSpPr/>
            <p:nvPr/>
          </p:nvSpPr>
          <p:spPr>
            <a:xfrm>
              <a:off x="240287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2"/>
            <p:cNvSpPr/>
            <p:nvPr/>
          </p:nvSpPr>
          <p:spPr>
            <a:xfrm>
              <a:off x="2700975" y="2953625"/>
              <a:ext cx="534175" cy="335775"/>
            </a:xfrm>
            <a:custGeom>
              <a:rect b="b" l="l" r="r" t="t"/>
              <a:pathLst>
                <a:path extrusionOk="0" h="13431" w="21367">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2"/>
            <p:cNvSpPr/>
            <p:nvPr/>
          </p:nvSpPr>
          <p:spPr>
            <a:xfrm>
              <a:off x="2700975" y="3313800"/>
              <a:ext cx="534175" cy="334775"/>
            </a:xfrm>
            <a:custGeom>
              <a:rect b="b" l="l" r="r" t="t"/>
              <a:pathLst>
                <a:path extrusionOk="0" h="13391" w="21367">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2"/>
            <p:cNvSpPr/>
            <p:nvPr/>
          </p:nvSpPr>
          <p:spPr>
            <a:xfrm>
              <a:off x="2700975" y="3681100"/>
              <a:ext cx="534175" cy="335775"/>
            </a:xfrm>
            <a:custGeom>
              <a:rect b="b" l="l" r="r" t="t"/>
              <a:pathLst>
                <a:path extrusionOk="0" h="13431" w="21367">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2"/>
            <p:cNvSpPr/>
            <p:nvPr/>
          </p:nvSpPr>
          <p:spPr>
            <a:xfrm>
              <a:off x="2692850" y="3672950"/>
              <a:ext cx="551450" cy="352075"/>
            </a:xfrm>
            <a:custGeom>
              <a:rect b="b" l="l" r="r" t="t"/>
              <a:pathLst>
                <a:path extrusionOk="0" h="14083" w="22058">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2"/>
            <p:cNvSpPr/>
            <p:nvPr/>
          </p:nvSpPr>
          <p:spPr>
            <a:xfrm>
              <a:off x="3304325" y="2953625"/>
              <a:ext cx="534175" cy="335775"/>
            </a:xfrm>
            <a:custGeom>
              <a:rect b="b" l="l" r="r" t="t"/>
              <a:pathLst>
                <a:path extrusionOk="0" h="13431" w="21367">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2"/>
            <p:cNvSpPr/>
            <p:nvPr/>
          </p:nvSpPr>
          <p:spPr>
            <a:xfrm>
              <a:off x="3304325" y="3321950"/>
              <a:ext cx="534175" cy="335775"/>
            </a:xfrm>
            <a:custGeom>
              <a:rect b="b" l="l" r="r" t="t"/>
              <a:pathLst>
                <a:path extrusionOk="0" h="13431" w="21367">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2"/>
            <p:cNvSpPr/>
            <p:nvPr/>
          </p:nvSpPr>
          <p:spPr>
            <a:xfrm>
              <a:off x="3173075" y="2324875"/>
              <a:ext cx="135325" cy="249275"/>
            </a:xfrm>
            <a:custGeom>
              <a:rect b="b" l="l" r="r" t="t"/>
              <a:pathLst>
                <a:path extrusionOk="0" h="9971" w="5413">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2"/>
            <p:cNvSpPr/>
            <p:nvPr/>
          </p:nvSpPr>
          <p:spPr>
            <a:xfrm>
              <a:off x="2390675" y="1910275"/>
              <a:ext cx="866850" cy="1118675"/>
            </a:xfrm>
            <a:custGeom>
              <a:rect b="b" l="l" r="r" t="t"/>
              <a:pathLst>
                <a:path extrusionOk="0" h="44747" w="34674">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2"/>
            <p:cNvSpPr/>
            <p:nvPr/>
          </p:nvSpPr>
          <p:spPr>
            <a:xfrm>
              <a:off x="2431350" y="1943325"/>
              <a:ext cx="633900" cy="998125"/>
            </a:xfrm>
            <a:custGeom>
              <a:rect b="b" l="l" r="r" t="t"/>
              <a:pathLst>
                <a:path extrusionOk="0" h="39925" w="25356">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2"/>
            <p:cNvSpPr/>
            <p:nvPr/>
          </p:nvSpPr>
          <p:spPr>
            <a:xfrm>
              <a:off x="2939050" y="2055250"/>
              <a:ext cx="304250" cy="177050"/>
            </a:xfrm>
            <a:custGeom>
              <a:rect b="b" l="l" r="r" t="t"/>
              <a:pathLst>
                <a:path extrusionOk="0" h="7082" w="1217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2"/>
            <p:cNvSpPr/>
            <p:nvPr/>
          </p:nvSpPr>
          <p:spPr>
            <a:xfrm>
              <a:off x="2382525" y="1901600"/>
              <a:ext cx="878075" cy="1136150"/>
            </a:xfrm>
            <a:custGeom>
              <a:rect b="b" l="l" r="r" t="t"/>
              <a:pathLst>
                <a:path extrusionOk="0" h="45446" w="35123">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2"/>
            <p:cNvSpPr/>
            <p:nvPr/>
          </p:nvSpPr>
          <p:spPr>
            <a:xfrm>
              <a:off x="2417125" y="1742250"/>
              <a:ext cx="1039825" cy="903125"/>
            </a:xfrm>
            <a:custGeom>
              <a:rect b="b" l="l" r="r" t="t"/>
              <a:pathLst>
                <a:path extrusionOk="0" h="36125" w="41593">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2"/>
            <p:cNvSpPr/>
            <p:nvPr/>
          </p:nvSpPr>
          <p:spPr>
            <a:xfrm>
              <a:off x="2435425" y="1733725"/>
              <a:ext cx="997100" cy="919800"/>
            </a:xfrm>
            <a:custGeom>
              <a:rect b="b" l="l" r="r" t="t"/>
              <a:pathLst>
                <a:path extrusionOk="0" h="36792" w="39884">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2"/>
            <p:cNvSpPr/>
            <p:nvPr/>
          </p:nvSpPr>
          <p:spPr>
            <a:xfrm>
              <a:off x="2586000" y="2406000"/>
              <a:ext cx="59050" cy="52500"/>
            </a:xfrm>
            <a:custGeom>
              <a:rect b="b" l="l" r="r" t="t"/>
              <a:pathLst>
                <a:path extrusionOk="0" h="2100" w="2362">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2"/>
            <p:cNvSpPr/>
            <p:nvPr/>
          </p:nvSpPr>
          <p:spPr>
            <a:xfrm>
              <a:off x="2671475" y="1981950"/>
              <a:ext cx="727475" cy="348225"/>
            </a:xfrm>
            <a:custGeom>
              <a:rect b="b" l="l" r="r" t="t"/>
              <a:pathLst>
                <a:path extrusionOk="0" h="13929" w="29099">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2"/>
            <p:cNvSpPr/>
            <p:nvPr/>
          </p:nvSpPr>
          <p:spPr>
            <a:xfrm>
              <a:off x="2657225" y="2145625"/>
              <a:ext cx="358175" cy="400300"/>
            </a:xfrm>
            <a:custGeom>
              <a:rect b="b" l="l" r="r" t="t"/>
              <a:pathLst>
                <a:path extrusionOk="0" h="16012" w="14327">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2"/>
            <p:cNvSpPr/>
            <p:nvPr/>
          </p:nvSpPr>
          <p:spPr>
            <a:xfrm>
              <a:off x="2814925" y="2364375"/>
              <a:ext cx="487375" cy="66325"/>
            </a:xfrm>
            <a:custGeom>
              <a:rect b="b" l="l" r="r" t="t"/>
              <a:pathLst>
                <a:path extrusionOk="0" h="2653" w="19495">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2"/>
            <p:cNvSpPr/>
            <p:nvPr/>
          </p:nvSpPr>
          <p:spPr>
            <a:xfrm>
              <a:off x="2735575" y="2281825"/>
              <a:ext cx="160775" cy="314125"/>
            </a:xfrm>
            <a:custGeom>
              <a:rect b="b" l="l" r="r" t="t"/>
              <a:pathLst>
                <a:path extrusionOk="0" h="12565" w="6431">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2"/>
            <p:cNvSpPr/>
            <p:nvPr/>
          </p:nvSpPr>
          <p:spPr>
            <a:xfrm>
              <a:off x="2734550" y="2272975"/>
              <a:ext cx="163825" cy="331700"/>
            </a:xfrm>
            <a:custGeom>
              <a:rect b="b" l="l" r="r" t="t"/>
              <a:pathLst>
                <a:path extrusionOk="0" h="13268" w="6553">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2"/>
            <p:cNvSpPr/>
            <p:nvPr/>
          </p:nvSpPr>
          <p:spPr>
            <a:xfrm>
              <a:off x="1585875" y="4992575"/>
              <a:ext cx="2500875" cy="466000"/>
            </a:xfrm>
            <a:custGeom>
              <a:rect b="b" l="l" r="r" t="t"/>
              <a:pathLst>
                <a:path extrusionOk="0" h="18640" w="100035">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2"/>
            <p:cNvSpPr/>
            <p:nvPr/>
          </p:nvSpPr>
          <p:spPr>
            <a:xfrm>
              <a:off x="1577750" y="4984425"/>
              <a:ext cx="2518150" cy="483300"/>
            </a:xfrm>
            <a:custGeom>
              <a:rect b="b" l="l" r="r" t="t"/>
              <a:pathLst>
                <a:path extrusionOk="0" h="19332" w="100726">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2"/>
            <p:cNvSpPr/>
            <p:nvPr/>
          </p:nvSpPr>
          <p:spPr>
            <a:xfrm>
              <a:off x="1598100" y="2881400"/>
              <a:ext cx="1406100" cy="2341600"/>
            </a:xfrm>
            <a:custGeom>
              <a:rect b="b" l="l" r="r" t="t"/>
              <a:pathLst>
                <a:path extrusionOk="0" h="93664" w="56244">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2"/>
            <p:cNvSpPr/>
            <p:nvPr/>
          </p:nvSpPr>
          <p:spPr>
            <a:xfrm>
              <a:off x="1631675" y="2921075"/>
              <a:ext cx="1264675" cy="2293325"/>
            </a:xfrm>
            <a:custGeom>
              <a:rect b="b" l="l" r="r" t="t"/>
              <a:pathLst>
                <a:path extrusionOk="0" h="91733" w="50587">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rgbClr val="477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2"/>
            <p:cNvSpPr/>
            <p:nvPr/>
          </p:nvSpPr>
          <p:spPr>
            <a:xfrm>
              <a:off x="2061025" y="3553925"/>
              <a:ext cx="189250" cy="494225"/>
            </a:xfrm>
            <a:custGeom>
              <a:rect b="b" l="l" r="r" t="t"/>
              <a:pathLst>
                <a:path extrusionOk="0" h="19769" w="757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2"/>
            <p:cNvSpPr/>
            <p:nvPr/>
          </p:nvSpPr>
          <p:spPr>
            <a:xfrm>
              <a:off x="2482225" y="4041475"/>
              <a:ext cx="199450" cy="202600"/>
            </a:xfrm>
            <a:custGeom>
              <a:rect b="b" l="l" r="r" t="t"/>
              <a:pathLst>
                <a:path extrusionOk="0" h="8104" w="7978">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2"/>
            <p:cNvSpPr/>
            <p:nvPr/>
          </p:nvSpPr>
          <p:spPr>
            <a:xfrm>
              <a:off x="2361150" y="4252250"/>
              <a:ext cx="335775" cy="50525"/>
            </a:xfrm>
            <a:custGeom>
              <a:rect b="b" l="l" r="r" t="t"/>
              <a:pathLst>
                <a:path extrusionOk="0" h="2021" w="13431">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2"/>
            <p:cNvSpPr/>
            <p:nvPr/>
          </p:nvSpPr>
          <p:spPr>
            <a:xfrm>
              <a:off x="2311300" y="4874800"/>
              <a:ext cx="481275" cy="353625"/>
            </a:xfrm>
            <a:custGeom>
              <a:rect b="b" l="l" r="r" t="t"/>
              <a:pathLst>
                <a:path extrusionOk="0" h="14145" w="19251">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2"/>
            <p:cNvSpPr/>
            <p:nvPr/>
          </p:nvSpPr>
          <p:spPr>
            <a:xfrm>
              <a:off x="1614375" y="2872825"/>
              <a:ext cx="1385750" cy="2358850"/>
            </a:xfrm>
            <a:custGeom>
              <a:rect b="b" l="l" r="r" t="t"/>
              <a:pathLst>
                <a:path extrusionOk="0" h="94354" w="5543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2"/>
            <p:cNvSpPr/>
            <p:nvPr/>
          </p:nvSpPr>
          <p:spPr>
            <a:xfrm>
              <a:off x="2237025" y="2767550"/>
              <a:ext cx="724450" cy="471000"/>
            </a:xfrm>
            <a:custGeom>
              <a:rect b="b" l="l" r="r" t="t"/>
              <a:pathLst>
                <a:path extrusionOk="0" h="18840" w="28978">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2"/>
            <p:cNvSpPr/>
            <p:nvPr/>
          </p:nvSpPr>
          <p:spPr>
            <a:xfrm>
              <a:off x="2237025" y="2767450"/>
              <a:ext cx="532150" cy="315425"/>
            </a:xfrm>
            <a:custGeom>
              <a:rect b="b" l="l" r="r" t="t"/>
              <a:pathLst>
                <a:path extrusionOk="0" h="12617" w="21286">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rgbClr val="477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2"/>
            <p:cNvSpPr/>
            <p:nvPr/>
          </p:nvSpPr>
          <p:spPr>
            <a:xfrm>
              <a:off x="2227875" y="2759300"/>
              <a:ext cx="742750" cy="488050"/>
            </a:xfrm>
            <a:custGeom>
              <a:rect b="b" l="l" r="r" t="t"/>
              <a:pathLst>
                <a:path extrusionOk="0" h="19522" w="2971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2"/>
            <p:cNvSpPr/>
            <p:nvPr/>
          </p:nvSpPr>
          <p:spPr>
            <a:xfrm>
              <a:off x="3860850" y="4333950"/>
              <a:ext cx="672550" cy="470425"/>
            </a:xfrm>
            <a:custGeom>
              <a:rect b="b" l="l" r="r" t="t"/>
              <a:pathLst>
                <a:path extrusionOk="0" h="18817" w="26902">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2"/>
            <p:cNvSpPr/>
            <p:nvPr/>
          </p:nvSpPr>
          <p:spPr>
            <a:xfrm>
              <a:off x="3852700" y="4326150"/>
              <a:ext cx="674575" cy="486350"/>
            </a:xfrm>
            <a:custGeom>
              <a:rect b="b" l="l" r="r" t="t"/>
              <a:pathLst>
                <a:path extrusionOk="0" h="19454" w="26983">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2"/>
            <p:cNvSpPr/>
            <p:nvPr/>
          </p:nvSpPr>
          <p:spPr>
            <a:xfrm>
              <a:off x="4208800" y="4389225"/>
              <a:ext cx="212675" cy="101775"/>
            </a:xfrm>
            <a:custGeom>
              <a:rect b="b" l="l" r="r" t="t"/>
              <a:pathLst>
                <a:path extrusionOk="0" h="4071" w="8507">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2"/>
            <p:cNvSpPr/>
            <p:nvPr/>
          </p:nvSpPr>
          <p:spPr>
            <a:xfrm>
              <a:off x="4107075" y="4395325"/>
              <a:ext cx="78350" cy="56000"/>
            </a:xfrm>
            <a:custGeom>
              <a:rect b="b" l="l" r="r" t="t"/>
              <a:pathLst>
                <a:path extrusionOk="0" h="2240" w="3134">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2"/>
            <p:cNvSpPr/>
            <p:nvPr/>
          </p:nvSpPr>
          <p:spPr>
            <a:xfrm>
              <a:off x="3132375" y="4321475"/>
              <a:ext cx="590625" cy="357750"/>
            </a:xfrm>
            <a:custGeom>
              <a:rect b="b" l="l" r="r" t="t"/>
              <a:pathLst>
                <a:path extrusionOk="0" h="14310" w="23625">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2"/>
            <p:cNvSpPr/>
            <p:nvPr/>
          </p:nvSpPr>
          <p:spPr>
            <a:xfrm>
              <a:off x="3136450" y="4312925"/>
              <a:ext cx="579950" cy="374425"/>
            </a:xfrm>
            <a:custGeom>
              <a:rect b="b" l="l" r="r" t="t"/>
              <a:pathLst>
                <a:path extrusionOk="0" h="14977" w="23198">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2"/>
            <p:cNvSpPr/>
            <p:nvPr/>
          </p:nvSpPr>
          <p:spPr>
            <a:xfrm>
              <a:off x="3444725" y="4365825"/>
              <a:ext cx="110925" cy="69225"/>
            </a:xfrm>
            <a:custGeom>
              <a:rect b="b" l="l" r="r" t="t"/>
              <a:pathLst>
                <a:path extrusionOk="0" h="2769" w="4437">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2"/>
            <p:cNvSpPr/>
            <p:nvPr/>
          </p:nvSpPr>
          <p:spPr>
            <a:xfrm>
              <a:off x="3362300" y="4339625"/>
              <a:ext cx="85500" cy="62600"/>
            </a:xfrm>
            <a:custGeom>
              <a:rect b="b" l="l" r="r" t="t"/>
              <a:pathLst>
                <a:path extrusionOk="0" h="2504" w="342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2"/>
            <p:cNvSpPr/>
            <p:nvPr/>
          </p:nvSpPr>
          <p:spPr>
            <a:xfrm>
              <a:off x="2535150" y="3264975"/>
              <a:ext cx="1519025" cy="2054400"/>
            </a:xfrm>
            <a:custGeom>
              <a:rect b="b" l="l" r="r" t="t"/>
              <a:pathLst>
                <a:path extrusionOk="0" h="82176" w="60761">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2"/>
            <p:cNvSpPr/>
            <p:nvPr/>
          </p:nvSpPr>
          <p:spPr>
            <a:xfrm>
              <a:off x="2553450" y="3316850"/>
              <a:ext cx="1490550" cy="2002325"/>
            </a:xfrm>
            <a:custGeom>
              <a:rect b="b" l="l" r="r" t="t"/>
              <a:pathLst>
                <a:path extrusionOk="0" h="80093" w="59622">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rgbClr val="477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2"/>
            <p:cNvSpPr/>
            <p:nvPr/>
          </p:nvSpPr>
          <p:spPr>
            <a:xfrm>
              <a:off x="2545325" y="3256325"/>
              <a:ext cx="1502750" cy="2072025"/>
            </a:xfrm>
            <a:custGeom>
              <a:rect b="b" l="l" r="r" t="t"/>
              <a:pathLst>
                <a:path extrusionOk="0" h="82881" w="6011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2"/>
            <p:cNvSpPr/>
            <p:nvPr/>
          </p:nvSpPr>
          <p:spPr>
            <a:xfrm>
              <a:off x="3802850" y="4638300"/>
              <a:ext cx="175025" cy="233225"/>
            </a:xfrm>
            <a:custGeom>
              <a:rect b="b" l="l" r="r" t="t"/>
              <a:pathLst>
                <a:path extrusionOk="0" h="9329" w="7001">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2"/>
            <p:cNvSpPr/>
            <p:nvPr/>
          </p:nvSpPr>
          <p:spPr>
            <a:xfrm>
              <a:off x="975425" y="2808800"/>
              <a:ext cx="1312500" cy="2649775"/>
            </a:xfrm>
            <a:custGeom>
              <a:rect b="b" l="l" r="r" t="t"/>
              <a:pathLst>
                <a:path extrusionOk="0" h="105991" w="5250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2"/>
            <p:cNvSpPr/>
            <p:nvPr/>
          </p:nvSpPr>
          <p:spPr>
            <a:xfrm>
              <a:off x="966275" y="2801025"/>
              <a:ext cx="1330800" cy="2666700"/>
            </a:xfrm>
            <a:custGeom>
              <a:rect b="b" l="l" r="r" t="t"/>
              <a:pathLst>
                <a:path extrusionOk="0" h="106668" w="53232">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2"/>
            <p:cNvSpPr/>
            <p:nvPr/>
          </p:nvSpPr>
          <p:spPr>
            <a:xfrm>
              <a:off x="474850" y="2774800"/>
              <a:ext cx="1737800" cy="2683775"/>
            </a:xfrm>
            <a:custGeom>
              <a:rect b="b" l="l" r="r" t="t"/>
              <a:pathLst>
                <a:path extrusionOk="0" h="107351" w="69512">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2"/>
            <p:cNvSpPr/>
            <p:nvPr/>
          </p:nvSpPr>
          <p:spPr>
            <a:xfrm>
              <a:off x="469775" y="2766425"/>
              <a:ext cx="1751000" cy="2701300"/>
            </a:xfrm>
            <a:custGeom>
              <a:rect b="b" l="l" r="r" t="t"/>
              <a:pathLst>
                <a:path extrusionOk="0" h="108052" w="7004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2"/>
            <p:cNvSpPr/>
            <p:nvPr/>
          </p:nvSpPr>
          <p:spPr>
            <a:xfrm>
              <a:off x="1026300" y="5458550"/>
              <a:ext cx="6114750" cy="25"/>
            </a:xfrm>
            <a:custGeom>
              <a:rect b="b" l="l" r="r" t="t"/>
              <a:pathLst>
                <a:path extrusionOk="0" h="1" w="244590">
                  <a:moveTo>
                    <a:pt x="0" y="0"/>
                  </a:moveTo>
                  <a:lnTo>
                    <a:pt x="24459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2"/>
            <p:cNvSpPr/>
            <p:nvPr/>
          </p:nvSpPr>
          <p:spPr>
            <a:xfrm>
              <a:off x="1017150" y="5450400"/>
              <a:ext cx="6132050" cy="17325"/>
            </a:xfrm>
            <a:custGeom>
              <a:rect b="b" l="l" r="r" t="t"/>
              <a:pathLst>
                <a:path extrusionOk="0" h="693" w="245282">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7" name="Google Shape;1817;p32"/>
          <p:cNvSpPr txBox="1"/>
          <p:nvPr>
            <p:ph type="ctrTitle"/>
          </p:nvPr>
        </p:nvSpPr>
        <p:spPr>
          <a:xfrm>
            <a:off x="5248656" y="2002536"/>
            <a:ext cx="3264300" cy="1792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5000"/>
              <a:t>Foo App</a:t>
            </a:r>
            <a:endParaRPr sz="5000"/>
          </a:p>
        </p:txBody>
      </p:sp>
      <p:sp>
        <p:nvSpPr>
          <p:cNvPr id="1818" name="Google Shape;1818;p32"/>
          <p:cNvSpPr txBox="1"/>
          <p:nvPr>
            <p:ph idx="1" type="subTitle"/>
          </p:nvPr>
        </p:nvSpPr>
        <p:spPr>
          <a:xfrm>
            <a:off x="5248656" y="3721608"/>
            <a:ext cx="3264300" cy="896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2300"/>
              <a:t>Trình bày: phucvt</a:t>
            </a:r>
            <a:endParaRPr sz="2300"/>
          </a:p>
          <a:p>
            <a:pPr indent="0" lvl="0" marL="0" rtl="0" algn="r">
              <a:spcBef>
                <a:spcPts val="0"/>
              </a:spcBef>
              <a:spcAft>
                <a:spcPts val="0"/>
              </a:spcAft>
              <a:buClr>
                <a:schemeClr val="dk1"/>
              </a:buClr>
              <a:buSzPts val="1100"/>
              <a:buFont typeface="Arial"/>
              <a:buNone/>
            </a:pPr>
            <a:r>
              <a:t/>
            </a:r>
            <a:endParaRPr sz="2300"/>
          </a:p>
          <a:p>
            <a:pPr indent="0" lvl="0" marL="0" rtl="0" algn="r">
              <a:spcBef>
                <a:spcPts val="0"/>
              </a:spcBef>
              <a:spcAft>
                <a:spcPts val="0"/>
              </a:spcAft>
              <a:buNone/>
            </a:pPr>
            <a:r>
              <a:t/>
            </a:r>
            <a:endParaRPr sz="2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7" name="Shape 2507"/>
        <p:cNvGrpSpPr/>
        <p:nvPr/>
      </p:nvGrpSpPr>
      <p:grpSpPr>
        <a:xfrm>
          <a:off x="0" y="0"/>
          <a:ext cx="0" cy="0"/>
          <a:chOff x="0" y="0"/>
          <a:chExt cx="0" cy="0"/>
        </a:xfrm>
      </p:grpSpPr>
      <p:grpSp>
        <p:nvGrpSpPr>
          <p:cNvPr id="2508" name="Google Shape;2508;p41"/>
          <p:cNvGrpSpPr/>
          <p:nvPr/>
        </p:nvGrpSpPr>
        <p:grpSpPr>
          <a:xfrm>
            <a:off x="200950" y="192865"/>
            <a:ext cx="3480300" cy="837282"/>
            <a:chOff x="2771600" y="526920"/>
            <a:chExt cx="3480300" cy="1145236"/>
          </a:xfrm>
        </p:grpSpPr>
        <p:sp>
          <p:nvSpPr>
            <p:cNvPr id="2509" name="Google Shape;2509;p41"/>
            <p:cNvSpPr/>
            <p:nvPr/>
          </p:nvSpPr>
          <p:spPr>
            <a:xfrm>
              <a:off x="2771600" y="526920"/>
              <a:ext cx="3480300" cy="1145236"/>
            </a:xfrm>
            <a:prstGeom prst="roundRect">
              <a:avLst>
                <a:gd fmla="val 16667" name="adj"/>
              </a:avLst>
            </a:prstGeom>
            <a:solidFill>
              <a:srgbClr val="77C6FC"/>
            </a:solidFill>
            <a:ln cap="flat" cmpd="sng" w="9525">
              <a:solidFill>
                <a:srgbClr val="4949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1"/>
            <p:cNvSpPr/>
            <p:nvPr/>
          </p:nvSpPr>
          <p:spPr>
            <a:xfrm>
              <a:off x="2849650" y="606775"/>
              <a:ext cx="3324000" cy="985500"/>
            </a:xfrm>
            <a:prstGeom prst="roundRect">
              <a:avLst>
                <a:gd fmla="val 16667" name="adj"/>
              </a:avLst>
            </a:prstGeom>
            <a:solidFill>
              <a:srgbClr val="FFFFFF"/>
            </a:solidFill>
            <a:ln cap="flat" cmpd="sng" w="9525">
              <a:solidFill>
                <a:srgbClr val="49494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1" name="Google Shape;2511;p41"/>
          <p:cNvSpPr txBox="1"/>
          <p:nvPr>
            <p:ph type="title"/>
          </p:nvPr>
        </p:nvSpPr>
        <p:spPr>
          <a:xfrm>
            <a:off x="199146" y="328000"/>
            <a:ext cx="3483900" cy="56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400">
                <a:latin typeface="Fira Sans Extra Condensed"/>
                <a:ea typeface="Fira Sans Extra Condensed"/>
                <a:cs typeface="Fira Sans Extra Condensed"/>
                <a:sym typeface="Fira Sans Extra Condensed"/>
              </a:rPr>
              <a:t>DATABASE MODEL</a:t>
            </a:r>
            <a:endParaRPr b="1" sz="3400">
              <a:latin typeface="Fira Sans Extra Condensed"/>
              <a:ea typeface="Fira Sans Extra Condensed"/>
              <a:cs typeface="Fira Sans Extra Condensed"/>
              <a:sym typeface="Fira Sans Extra Condensed"/>
            </a:endParaRPr>
          </a:p>
        </p:txBody>
      </p:sp>
      <p:pic>
        <p:nvPicPr>
          <p:cNvPr id="2512" name="Google Shape;2512;p41"/>
          <p:cNvPicPr preferRelativeResize="0"/>
          <p:nvPr/>
        </p:nvPicPr>
        <p:blipFill>
          <a:blip r:embed="rId3">
            <a:alphaModFix/>
          </a:blip>
          <a:stretch>
            <a:fillRect/>
          </a:stretch>
        </p:blipFill>
        <p:spPr>
          <a:xfrm>
            <a:off x="2756175" y="1183650"/>
            <a:ext cx="3876774" cy="3551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6" name="Shape 2516"/>
        <p:cNvGrpSpPr/>
        <p:nvPr/>
      </p:nvGrpSpPr>
      <p:grpSpPr>
        <a:xfrm>
          <a:off x="0" y="0"/>
          <a:ext cx="0" cy="0"/>
          <a:chOff x="0" y="0"/>
          <a:chExt cx="0" cy="0"/>
        </a:xfrm>
      </p:grpSpPr>
      <p:sp>
        <p:nvSpPr>
          <p:cNvPr id="2517" name="Google Shape;2517;p42"/>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REDIS CACHE</a:t>
            </a:r>
            <a:endParaRPr b="1">
              <a:latin typeface="Fira Sans Extra Condensed"/>
              <a:ea typeface="Fira Sans Extra Condensed"/>
              <a:cs typeface="Fira Sans Extra Condensed"/>
              <a:sym typeface="Fira Sans Extra Condensed"/>
            </a:endParaRPr>
          </a:p>
        </p:txBody>
      </p:sp>
      <p:graphicFrame>
        <p:nvGraphicFramePr>
          <p:cNvPr id="2518" name="Google Shape;2518;p42"/>
          <p:cNvGraphicFramePr/>
          <p:nvPr/>
        </p:nvGraphicFramePr>
        <p:xfrm>
          <a:off x="1130450" y="1486285"/>
          <a:ext cx="3000000" cy="3000000"/>
        </p:xfrm>
        <a:graphic>
          <a:graphicData uri="http://schemas.openxmlformats.org/drawingml/2006/table">
            <a:tbl>
              <a:tblPr>
                <a:noFill/>
                <a:tableStyleId>{234D8A57-E6C7-4F67-B37F-FCC801A164BC}</a:tableStyleId>
              </a:tblPr>
              <a:tblGrid>
                <a:gridCol w="3490300"/>
                <a:gridCol w="1258575"/>
                <a:gridCol w="2231975"/>
              </a:tblGrid>
              <a:tr h="475775">
                <a:tc>
                  <a:txBody>
                    <a:bodyPr/>
                    <a:lstStyle/>
                    <a:p>
                      <a:pPr indent="0" lvl="0" marL="0" rtl="0" algn="ctr">
                        <a:spcBef>
                          <a:spcPts val="0"/>
                        </a:spcBef>
                        <a:spcAft>
                          <a:spcPts val="0"/>
                        </a:spcAft>
                        <a:buNone/>
                      </a:pPr>
                      <a:r>
                        <a:rPr lang="en" sz="1600">
                          <a:solidFill>
                            <a:srgbClr val="595959"/>
                          </a:solidFill>
                          <a:latin typeface="Barlow Semi Condensed Medium"/>
                          <a:ea typeface="Barlow Semi Condensed Medium"/>
                          <a:cs typeface="Barlow Semi Condensed Medium"/>
                          <a:sym typeface="Barlow Semi Condensed Medium"/>
                        </a:rPr>
                        <a:t>Key</a:t>
                      </a:r>
                      <a:endParaRPr sz="16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77C6FC"/>
                      </a:solidFill>
                      <a:prstDash val="solid"/>
                      <a:round/>
                      <a:headEnd len="sm" w="sm" type="none"/>
                      <a:tailEnd len="sm" w="sm" type="none"/>
                    </a:lnB>
                    <a:solidFill>
                      <a:srgbClr val="77C6FC"/>
                    </a:solidFill>
                  </a:tcPr>
                </a:tc>
                <a:tc>
                  <a:txBody>
                    <a:bodyPr/>
                    <a:lstStyle/>
                    <a:p>
                      <a:pPr indent="0" lvl="0" marL="0" rtl="0" algn="l">
                        <a:spcBef>
                          <a:spcPts val="0"/>
                        </a:spcBef>
                        <a:spcAft>
                          <a:spcPts val="0"/>
                        </a:spcAft>
                        <a:buNone/>
                      </a:pPr>
                      <a:r>
                        <a:rPr lang="en" sz="1600">
                          <a:solidFill>
                            <a:srgbClr val="595959"/>
                          </a:solidFill>
                          <a:latin typeface="Barlow Semi Condensed Medium"/>
                          <a:ea typeface="Barlow Semi Condensed Medium"/>
                          <a:cs typeface="Barlow Semi Condensed Medium"/>
                          <a:sym typeface="Barlow Semi Condensed Medium"/>
                        </a:rPr>
                        <a:t>Value</a:t>
                      </a:r>
                      <a:endParaRPr sz="16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77C6FC"/>
                      </a:solidFill>
                      <a:prstDash val="solid"/>
                      <a:round/>
                      <a:headEnd len="sm" w="sm" type="none"/>
                      <a:tailEnd len="sm" w="sm" type="none"/>
                    </a:lnB>
                    <a:solidFill>
                      <a:srgbClr val="77C6FC"/>
                    </a:solidFill>
                  </a:tcPr>
                </a:tc>
                <a:tc>
                  <a:txBody>
                    <a:bodyPr/>
                    <a:lstStyle/>
                    <a:p>
                      <a:pPr indent="0" lvl="0" marL="0" rtl="0" algn="l">
                        <a:spcBef>
                          <a:spcPts val="0"/>
                        </a:spcBef>
                        <a:spcAft>
                          <a:spcPts val="0"/>
                        </a:spcAft>
                        <a:buNone/>
                      </a:pPr>
                      <a:r>
                        <a:rPr lang="en" sz="1600">
                          <a:solidFill>
                            <a:srgbClr val="595959"/>
                          </a:solidFill>
                          <a:latin typeface="Barlow Semi Condensed Medium"/>
                          <a:ea typeface="Barlow Semi Condensed Medium"/>
                          <a:cs typeface="Barlow Semi Condensed Medium"/>
                          <a:sym typeface="Barlow Semi Condensed Medium"/>
                        </a:rPr>
                        <a:t>Mô tả</a:t>
                      </a:r>
                      <a:endParaRPr sz="16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77C6FC"/>
                      </a:solidFill>
                      <a:prstDash val="solid"/>
                      <a:round/>
                      <a:headEnd len="sm" w="sm" type="none"/>
                      <a:tailEnd len="sm" w="sm" type="none"/>
                    </a:lnB>
                    <a:solidFill>
                      <a:srgbClr val="77C6FC"/>
                    </a:solidFill>
                  </a:tcPr>
                </a:tc>
              </a:tr>
              <a:tr h="457500">
                <a:tc>
                  <a:txBody>
                    <a:bodyPr/>
                    <a:lstStyle/>
                    <a:p>
                      <a:pPr indent="0" lvl="0" marL="0" rtl="0" algn="l">
                        <a:spcBef>
                          <a:spcPts val="0"/>
                        </a:spcBef>
                        <a:spcAft>
                          <a:spcPts val="0"/>
                        </a:spcAft>
                        <a:buClr>
                          <a:schemeClr val="dk1"/>
                        </a:buClr>
                        <a:buSzPts val="1100"/>
                        <a:buFont typeface="Arial"/>
                        <a:buNone/>
                      </a:pPr>
                      <a:r>
                        <a:rPr lang="en" sz="1100">
                          <a:solidFill>
                            <a:schemeClr val="dk2"/>
                          </a:solidFill>
                          <a:latin typeface="Barlow Semi Condensed Medium"/>
                          <a:ea typeface="Barlow Semi Condensed Medium"/>
                          <a:cs typeface="Barlow Semi Condensed Medium"/>
                          <a:sym typeface="Barlow Semi Condensed Medium"/>
                        </a:rPr>
                        <a:t>ZALOPAY:FOOAPP:BLACKLIST:{JWT}</a:t>
                      </a:r>
                      <a:endParaRPr sz="11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77C6FC"/>
                      </a:solidFill>
                      <a:prstDash val="solid"/>
                      <a:round/>
                      <a:headEnd len="sm" w="sm" type="none"/>
                      <a:tailEnd len="sm" w="sm" type="none"/>
                    </a:lnT>
                    <a:lnB cap="flat" cmpd="sng" w="9525">
                      <a:solidFill>
                        <a:srgbClr val="494949"/>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595959"/>
                          </a:solidFill>
                          <a:latin typeface="Barlow Semi Condensed Medium"/>
                          <a:ea typeface="Barlow Semi Condensed Medium"/>
                          <a:cs typeface="Barlow Semi Condensed Medium"/>
                          <a:sym typeface="Barlow Semi Condensed Medium"/>
                        </a:rPr>
                        <a:t>STRING</a:t>
                      </a:r>
                      <a:endParaRPr sz="11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77C6FC"/>
                      </a:solidFill>
                      <a:prstDash val="solid"/>
                      <a:round/>
                      <a:headEnd len="sm" w="sm" type="none"/>
                      <a:tailEnd len="sm" w="sm" type="none"/>
                    </a:lnT>
                    <a:lnB cap="flat" cmpd="sng" w="9525">
                      <a:solidFill>
                        <a:srgbClr val="494949"/>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595959"/>
                          </a:solidFill>
                          <a:latin typeface="Barlow Semi Condensed Medium"/>
                          <a:ea typeface="Barlow Semi Condensed Medium"/>
                          <a:cs typeface="Barlow Semi Condensed Medium"/>
                          <a:sym typeface="Barlow Semi Condensed Medium"/>
                        </a:rPr>
                        <a:t>Lưu JWT của user khi đăng xuất</a:t>
                      </a:r>
                      <a:endParaRPr sz="11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77C6FC"/>
                      </a:solidFill>
                      <a:prstDash val="solid"/>
                      <a:round/>
                      <a:headEnd len="sm" w="sm" type="none"/>
                      <a:tailEnd len="sm" w="sm" type="none"/>
                    </a:lnT>
                    <a:lnB cap="flat" cmpd="sng" w="9525">
                      <a:solidFill>
                        <a:srgbClr val="494949"/>
                      </a:solidFill>
                      <a:prstDash val="solid"/>
                      <a:round/>
                      <a:headEnd len="sm" w="sm" type="none"/>
                      <a:tailEnd len="sm" w="sm" type="none"/>
                    </a:lnB>
                  </a:tcPr>
                </a:tc>
              </a:tr>
              <a:tr h="457500">
                <a:tc>
                  <a:txBody>
                    <a:bodyPr/>
                    <a:lstStyle/>
                    <a:p>
                      <a:pPr indent="0" lvl="0" marL="0" rtl="0" algn="l">
                        <a:spcBef>
                          <a:spcPts val="0"/>
                        </a:spcBef>
                        <a:spcAft>
                          <a:spcPts val="0"/>
                        </a:spcAft>
                        <a:buNone/>
                      </a:pPr>
                      <a:r>
                        <a:rPr lang="en" sz="1100">
                          <a:solidFill>
                            <a:srgbClr val="595959"/>
                          </a:solidFill>
                          <a:latin typeface="Barlow Semi Condensed Medium"/>
                          <a:ea typeface="Barlow Semi Condensed Medium"/>
                          <a:cs typeface="Barlow Semi Condensed Medium"/>
                          <a:sym typeface="Barlow Semi Condensed Medium"/>
                        </a:rPr>
                        <a:t>ZALOPAY:FOOAPP:MESSAGES:{USERID1}:{USERID2}</a:t>
                      </a:r>
                      <a:endParaRPr sz="11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494949"/>
                      </a:solidFill>
                      <a:prstDash val="solid"/>
                      <a:round/>
                      <a:headEnd len="sm" w="sm" type="none"/>
                      <a:tailEnd len="sm" w="sm" type="none"/>
                    </a:lnT>
                    <a:lnB cap="flat" cmpd="sng" w="9525">
                      <a:solidFill>
                        <a:srgbClr val="494949"/>
                      </a:solidFill>
                      <a:prstDash val="solid"/>
                      <a:round/>
                      <a:headEnd len="sm" w="sm" type="none"/>
                      <a:tailEnd len="sm" w="sm" type="none"/>
                    </a:lnB>
                    <a:solidFill>
                      <a:srgbClr val="F3FAFF"/>
                    </a:solidFill>
                  </a:tcPr>
                </a:tc>
                <a:tc>
                  <a:txBody>
                    <a:bodyPr/>
                    <a:lstStyle/>
                    <a:p>
                      <a:pPr indent="0" lvl="0" marL="0" rtl="0" algn="l">
                        <a:spcBef>
                          <a:spcPts val="0"/>
                        </a:spcBef>
                        <a:spcAft>
                          <a:spcPts val="0"/>
                        </a:spcAft>
                        <a:buNone/>
                      </a:pPr>
                      <a:r>
                        <a:rPr lang="en" sz="1100">
                          <a:solidFill>
                            <a:srgbClr val="595959"/>
                          </a:solidFill>
                          <a:latin typeface="Barlow Semi Condensed Medium"/>
                          <a:ea typeface="Barlow Semi Condensed Medium"/>
                          <a:cs typeface="Barlow Semi Condensed Medium"/>
                          <a:sym typeface="Barlow Semi Condensed Medium"/>
                        </a:rPr>
                        <a:t>LIST</a:t>
                      </a:r>
                      <a:endParaRPr sz="11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494949"/>
                      </a:solidFill>
                      <a:prstDash val="solid"/>
                      <a:round/>
                      <a:headEnd len="sm" w="sm" type="none"/>
                      <a:tailEnd len="sm" w="sm" type="none"/>
                    </a:lnT>
                    <a:lnB cap="flat" cmpd="sng" w="9525">
                      <a:solidFill>
                        <a:srgbClr val="494949"/>
                      </a:solidFill>
                      <a:prstDash val="solid"/>
                      <a:round/>
                      <a:headEnd len="sm" w="sm" type="none"/>
                      <a:tailEnd len="sm" w="sm" type="none"/>
                    </a:lnB>
                    <a:solidFill>
                      <a:srgbClr val="F3FAFF"/>
                    </a:solidFill>
                  </a:tcPr>
                </a:tc>
                <a:tc>
                  <a:txBody>
                    <a:bodyPr/>
                    <a:lstStyle/>
                    <a:p>
                      <a:pPr indent="0" lvl="0" marL="0" rtl="0" algn="l">
                        <a:spcBef>
                          <a:spcPts val="0"/>
                        </a:spcBef>
                        <a:spcAft>
                          <a:spcPts val="0"/>
                        </a:spcAft>
                        <a:buNone/>
                      </a:pPr>
                      <a:r>
                        <a:rPr lang="en" sz="1100">
                          <a:solidFill>
                            <a:srgbClr val="595959"/>
                          </a:solidFill>
                          <a:latin typeface="Barlow Semi Condensed Medium"/>
                          <a:ea typeface="Barlow Semi Condensed Medium"/>
                          <a:cs typeface="Barlow Semi Condensed Medium"/>
                          <a:sym typeface="Barlow Semi Condensed Medium"/>
                        </a:rPr>
                        <a:t>Lưu 20 tin nhắn gần nhất giữa 2 user</a:t>
                      </a:r>
                      <a:endParaRPr sz="11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494949"/>
                      </a:solidFill>
                      <a:prstDash val="solid"/>
                      <a:round/>
                      <a:headEnd len="sm" w="sm" type="none"/>
                      <a:tailEnd len="sm" w="sm" type="none"/>
                    </a:lnT>
                    <a:lnB cap="flat" cmpd="sng" w="9525">
                      <a:solidFill>
                        <a:srgbClr val="494949"/>
                      </a:solidFill>
                      <a:prstDash val="solid"/>
                      <a:round/>
                      <a:headEnd len="sm" w="sm" type="none"/>
                      <a:tailEnd len="sm" w="sm" type="none"/>
                    </a:lnB>
                    <a:solidFill>
                      <a:srgbClr val="F3FAFF"/>
                    </a:solidFill>
                  </a:tcPr>
                </a:tc>
              </a:tr>
              <a:tr h="476525">
                <a:tc>
                  <a:txBody>
                    <a:bodyPr/>
                    <a:lstStyle/>
                    <a:p>
                      <a:pPr indent="0" lvl="0" marL="0" rtl="0" algn="l">
                        <a:spcBef>
                          <a:spcPts val="0"/>
                        </a:spcBef>
                        <a:spcAft>
                          <a:spcPts val="0"/>
                        </a:spcAft>
                        <a:buNone/>
                      </a:pPr>
                      <a:r>
                        <a:rPr lang="en" sz="1100">
                          <a:solidFill>
                            <a:srgbClr val="595959"/>
                          </a:solidFill>
                          <a:latin typeface="Barlow Semi Condensed Medium"/>
                          <a:ea typeface="Barlow Semi Condensed Medium"/>
                          <a:cs typeface="Barlow Semi Condensed Medium"/>
                          <a:sym typeface="Barlow Semi Condensed Medium"/>
                        </a:rPr>
                        <a:t>ZALOPAY:FOOAPP:USER:{USERID}:TRANSACTIONHISTORY</a:t>
                      </a:r>
                      <a:endParaRPr sz="11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494949"/>
                      </a:solidFill>
                      <a:prstDash val="solid"/>
                      <a:round/>
                      <a:headEnd len="sm" w="sm" type="none"/>
                      <a:tailEnd len="sm" w="sm" type="none"/>
                    </a:lnT>
                    <a:lnB cap="flat" cmpd="sng" w="9525">
                      <a:solidFill>
                        <a:srgbClr val="494949"/>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595959"/>
                          </a:solidFill>
                          <a:latin typeface="Barlow Semi Condensed Medium"/>
                          <a:ea typeface="Barlow Semi Condensed Medium"/>
                          <a:cs typeface="Barlow Semi Condensed Medium"/>
                          <a:sym typeface="Barlow Semi Condensed Medium"/>
                        </a:rPr>
                        <a:t>LIST</a:t>
                      </a:r>
                      <a:endParaRPr sz="11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494949"/>
                      </a:solidFill>
                      <a:prstDash val="solid"/>
                      <a:round/>
                      <a:headEnd len="sm" w="sm" type="none"/>
                      <a:tailEnd len="sm" w="sm" type="none"/>
                    </a:lnT>
                    <a:lnB cap="flat" cmpd="sng" w="9525">
                      <a:solidFill>
                        <a:srgbClr val="494949"/>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595959"/>
                          </a:solidFill>
                          <a:latin typeface="Barlow Semi Condensed Medium"/>
                          <a:ea typeface="Barlow Semi Condensed Medium"/>
                          <a:cs typeface="Barlow Semi Condensed Medium"/>
                          <a:sym typeface="Barlow Semi Condensed Medium"/>
                        </a:rPr>
                        <a:t>Lưu 20 lịch sử giao dịch gần nhất của user</a:t>
                      </a:r>
                      <a:endParaRPr sz="11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494949"/>
                      </a:solidFill>
                      <a:prstDash val="solid"/>
                      <a:round/>
                      <a:headEnd len="sm" w="sm" type="none"/>
                      <a:tailEnd len="sm" w="sm" type="none"/>
                    </a:lnT>
                    <a:lnB cap="flat" cmpd="sng" w="9525">
                      <a:solidFill>
                        <a:srgbClr val="494949"/>
                      </a:solidFill>
                      <a:prstDash val="solid"/>
                      <a:round/>
                      <a:headEnd len="sm" w="sm" type="none"/>
                      <a:tailEnd len="sm" w="sm" type="none"/>
                    </a:lnB>
                  </a:tcPr>
                </a:tc>
              </a:tr>
              <a:tr h="457500">
                <a:tc>
                  <a:txBody>
                    <a:bodyPr/>
                    <a:lstStyle/>
                    <a:p>
                      <a:pPr indent="0" lvl="0" marL="0" rtl="0" algn="l">
                        <a:spcBef>
                          <a:spcPts val="0"/>
                        </a:spcBef>
                        <a:spcAft>
                          <a:spcPts val="0"/>
                        </a:spcAft>
                        <a:buClr>
                          <a:schemeClr val="dk1"/>
                        </a:buClr>
                        <a:buSzPts val="1100"/>
                        <a:buFont typeface="Arial"/>
                        <a:buNone/>
                      </a:pPr>
                      <a:r>
                        <a:rPr lang="en" sz="1100">
                          <a:solidFill>
                            <a:schemeClr val="dk2"/>
                          </a:solidFill>
                          <a:latin typeface="Barlow Semi Condensed Medium"/>
                          <a:ea typeface="Barlow Semi Condensed Medium"/>
                          <a:cs typeface="Barlow Semi Condensed Medium"/>
                          <a:sym typeface="Barlow Semi Condensed Medium"/>
                        </a:rPr>
                        <a:t>ZALOPAY:FOOAPP:USERS</a:t>
                      </a:r>
                      <a:endParaRPr sz="11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494949"/>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3FAFF"/>
                    </a:solidFill>
                  </a:tcPr>
                </a:tc>
                <a:tc>
                  <a:txBody>
                    <a:bodyPr/>
                    <a:lstStyle/>
                    <a:p>
                      <a:pPr indent="0" lvl="0" marL="0" rtl="0" algn="l">
                        <a:spcBef>
                          <a:spcPts val="0"/>
                        </a:spcBef>
                        <a:spcAft>
                          <a:spcPts val="0"/>
                        </a:spcAft>
                        <a:buNone/>
                      </a:pPr>
                      <a:r>
                        <a:rPr lang="en" sz="1100">
                          <a:solidFill>
                            <a:srgbClr val="595959"/>
                          </a:solidFill>
                          <a:latin typeface="Barlow Semi Condensed Medium"/>
                          <a:ea typeface="Barlow Semi Condensed Medium"/>
                          <a:cs typeface="Barlow Semi Condensed Medium"/>
                          <a:sym typeface="Barlow Semi Condensed Medium"/>
                        </a:rPr>
                        <a:t>LIST</a:t>
                      </a:r>
                      <a:endParaRPr sz="11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494949"/>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3FAFF"/>
                    </a:solidFill>
                  </a:tcPr>
                </a:tc>
                <a:tc>
                  <a:txBody>
                    <a:bodyPr/>
                    <a:lstStyle/>
                    <a:p>
                      <a:pPr indent="0" lvl="0" marL="0" rtl="0" algn="l">
                        <a:spcBef>
                          <a:spcPts val="0"/>
                        </a:spcBef>
                        <a:spcAft>
                          <a:spcPts val="0"/>
                        </a:spcAft>
                        <a:buNone/>
                      </a:pPr>
                      <a:r>
                        <a:rPr lang="en" sz="1100">
                          <a:solidFill>
                            <a:srgbClr val="595959"/>
                          </a:solidFill>
                          <a:latin typeface="Barlow Semi Condensed Medium"/>
                          <a:ea typeface="Barlow Semi Condensed Medium"/>
                          <a:cs typeface="Barlow Semi Condensed Medium"/>
                          <a:sym typeface="Barlow Semi Condensed Medium"/>
                        </a:rPr>
                        <a:t>Lưu danh sách các users của ứng dụng</a:t>
                      </a:r>
                      <a:endParaRPr sz="11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494949"/>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3FAFF"/>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2" name="Shape 2522"/>
        <p:cNvGrpSpPr/>
        <p:nvPr/>
      </p:nvGrpSpPr>
      <p:grpSpPr>
        <a:xfrm>
          <a:off x="0" y="0"/>
          <a:ext cx="0" cy="0"/>
          <a:chOff x="0" y="0"/>
          <a:chExt cx="0" cy="0"/>
        </a:xfrm>
      </p:grpSpPr>
      <p:sp>
        <p:nvSpPr>
          <p:cNvPr id="2523" name="Google Shape;2523;p43"/>
          <p:cNvSpPr txBox="1"/>
          <p:nvPr>
            <p:ph type="title"/>
          </p:nvPr>
        </p:nvSpPr>
        <p:spPr>
          <a:xfrm>
            <a:off x="2728750" y="1518275"/>
            <a:ext cx="3904500" cy="171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100"/>
              <a:t>  </a:t>
            </a:r>
            <a:r>
              <a:rPr lang="en" sz="6600"/>
              <a:t>3. DEMO</a:t>
            </a:r>
            <a:endParaRPr sz="6600"/>
          </a:p>
        </p:txBody>
      </p:sp>
      <p:grpSp>
        <p:nvGrpSpPr>
          <p:cNvPr id="2524" name="Google Shape;2524;p43"/>
          <p:cNvGrpSpPr/>
          <p:nvPr/>
        </p:nvGrpSpPr>
        <p:grpSpPr>
          <a:xfrm>
            <a:off x="2063847" y="585440"/>
            <a:ext cx="5234292" cy="4084951"/>
            <a:chOff x="1230400" y="410075"/>
            <a:chExt cx="5124625" cy="4728500"/>
          </a:xfrm>
        </p:grpSpPr>
        <p:sp>
          <p:nvSpPr>
            <p:cNvPr id="2525" name="Google Shape;2525;p43"/>
            <p:cNvSpPr/>
            <p:nvPr/>
          </p:nvSpPr>
          <p:spPr>
            <a:xfrm>
              <a:off x="1384675" y="410150"/>
              <a:ext cx="4970350" cy="3655600"/>
            </a:xfrm>
            <a:custGeom>
              <a:rect b="b" l="l" r="r" t="t"/>
              <a:pathLst>
                <a:path extrusionOk="0" h="146224" w="198814">
                  <a:moveTo>
                    <a:pt x="173002" y="38507"/>
                  </a:moveTo>
                  <a:lnTo>
                    <a:pt x="173002" y="118161"/>
                  </a:lnTo>
                  <a:lnTo>
                    <a:pt x="37835" y="118161"/>
                  </a:lnTo>
                  <a:lnTo>
                    <a:pt x="37835" y="38507"/>
                  </a:lnTo>
                  <a:close/>
                  <a:moveTo>
                    <a:pt x="144780" y="0"/>
                  </a:moveTo>
                  <a:cubicBezTo>
                    <a:pt x="136124" y="0"/>
                    <a:pt x="127640" y="2694"/>
                    <a:pt x="120221" y="7391"/>
                  </a:cubicBezTo>
                  <a:cubicBezTo>
                    <a:pt x="110674" y="13402"/>
                    <a:pt x="103216" y="21213"/>
                    <a:pt x="91516" y="22724"/>
                  </a:cubicBezTo>
                  <a:cubicBezTo>
                    <a:pt x="84957" y="23559"/>
                    <a:pt x="78300" y="23746"/>
                    <a:pt x="71643" y="23746"/>
                  </a:cubicBezTo>
                  <a:cubicBezTo>
                    <a:pt x="66261" y="23746"/>
                    <a:pt x="60878" y="23624"/>
                    <a:pt x="55546" y="23624"/>
                  </a:cubicBezTo>
                  <a:cubicBezTo>
                    <a:pt x="24881" y="23624"/>
                    <a:pt x="1" y="55833"/>
                    <a:pt x="6205" y="89392"/>
                  </a:cubicBezTo>
                  <a:cubicBezTo>
                    <a:pt x="12441" y="122951"/>
                    <a:pt x="41756" y="146223"/>
                    <a:pt x="66636" y="146223"/>
                  </a:cubicBezTo>
                  <a:cubicBezTo>
                    <a:pt x="89009" y="146223"/>
                    <a:pt x="107395" y="132787"/>
                    <a:pt x="128643" y="129187"/>
                  </a:cubicBezTo>
                  <a:cubicBezTo>
                    <a:pt x="139186" y="127419"/>
                    <a:pt x="149761" y="129508"/>
                    <a:pt x="160176" y="126840"/>
                  </a:cubicBezTo>
                  <a:cubicBezTo>
                    <a:pt x="172295" y="123722"/>
                    <a:pt x="183674" y="116297"/>
                    <a:pt x="190392" y="105560"/>
                  </a:cubicBezTo>
                  <a:cubicBezTo>
                    <a:pt x="194956" y="98232"/>
                    <a:pt x="197207" y="90163"/>
                    <a:pt x="197817" y="81870"/>
                  </a:cubicBezTo>
                  <a:cubicBezTo>
                    <a:pt x="198814" y="68594"/>
                    <a:pt x="195728" y="54740"/>
                    <a:pt x="191613" y="42397"/>
                  </a:cubicBezTo>
                  <a:cubicBezTo>
                    <a:pt x="185474" y="24074"/>
                    <a:pt x="173548" y="5270"/>
                    <a:pt x="153490" y="930"/>
                  </a:cubicBezTo>
                  <a:cubicBezTo>
                    <a:pt x="150590" y="302"/>
                    <a:pt x="147676" y="0"/>
                    <a:pt x="144780"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3"/>
            <p:cNvSpPr/>
            <p:nvPr/>
          </p:nvSpPr>
          <p:spPr>
            <a:xfrm>
              <a:off x="1515675" y="410075"/>
              <a:ext cx="4819275" cy="3654050"/>
            </a:xfrm>
            <a:custGeom>
              <a:rect b="b" l="l" r="r" t="t"/>
              <a:pathLst>
                <a:path extrusionOk="0" h="146162" w="192771">
                  <a:moveTo>
                    <a:pt x="139507" y="1"/>
                  </a:moveTo>
                  <a:cubicBezTo>
                    <a:pt x="130860" y="1"/>
                    <a:pt x="122406" y="2701"/>
                    <a:pt x="114981" y="7394"/>
                  </a:cubicBezTo>
                  <a:cubicBezTo>
                    <a:pt x="105434" y="13405"/>
                    <a:pt x="97976" y="21216"/>
                    <a:pt x="86276" y="22727"/>
                  </a:cubicBezTo>
                  <a:cubicBezTo>
                    <a:pt x="79686" y="23563"/>
                    <a:pt x="73032" y="23756"/>
                    <a:pt x="66346" y="23756"/>
                  </a:cubicBezTo>
                  <a:cubicBezTo>
                    <a:pt x="60978" y="23756"/>
                    <a:pt x="55610" y="23627"/>
                    <a:pt x="50306" y="23627"/>
                  </a:cubicBezTo>
                  <a:cubicBezTo>
                    <a:pt x="22855" y="23627"/>
                    <a:pt x="32" y="49471"/>
                    <a:pt x="0" y="78948"/>
                  </a:cubicBezTo>
                  <a:cubicBezTo>
                    <a:pt x="0" y="82387"/>
                    <a:pt x="322" y="85891"/>
                    <a:pt x="965" y="89395"/>
                  </a:cubicBezTo>
                  <a:cubicBezTo>
                    <a:pt x="2893" y="99777"/>
                    <a:pt x="7040" y="109196"/>
                    <a:pt x="12601" y="117232"/>
                  </a:cubicBezTo>
                  <a:cubicBezTo>
                    <a:pt x="13469" y="115850"/>
                    <a:pt x="14337" y="114500"/>
                    <a:pt x="15140" y="113278"/>
                  </a:cubicBezTo>
                  <a:cubicBezTo>
                    <a:pt x="14305" y="112796"/>
                    <a:pt x="13565" y="112153"/>
                    <a:pt x="13276" y="111285"/>
                  </a:cubicBezTo>
                  <a:cubicBezTo>
                    <a:pt x="13179" y="111028"/>
                    <a:pt x="13147" y="110803"/>
                    <a:pt x="13147" y="110546"/>
                  </a:cubicBezTo>
                  <a:cubicBezTo>
                    <a:pt x="13147" y="109582"/>
                    <a:pt x="13758" y="108681"/>
                    <a:pt x="14787" y="108456"/>
                  </a:cubicBezTo>
                  <a:cubicBezTo>
                    <a:pt x="14915" y="108424"/>
                    <a:pt x="15044" y="108424"/>
                    <a:pt x="15205" y="108424"/>
                  </a:cubicBezTo>
                  <a:cubicBezTo>
                    <a:pt x="15976" y="108424"/>
                    <a:pt x="16812" y="108810"/>
                    <a:pt x="17583" y="109389"/>
                  </a:cubicBezTo>
                  <a:cubicBezTo>
                    <a:pt x="17648" y="109260"/>
                    <a:pt x="17744" y="109132"/>
                    <a:pt x="17808" y="109035"/>
                  </a:cubicBezTo>
                  <a:cubicBezTo>
                    <a:pt x="18194" y="108392"/>
                    <a:pt x="18451" y="107910"/>
                    <a:pt x="18515" y="107749"/>
                  </a:cubicBezTo>
                  <a:cubicBezTo>
                    <a:pt x="19158" y="106303"/>
                    <a:pt x="20958" y="102445"/>
                    <a:pt x="21183" y="101963"/>
                  </a:cubicBezTo>
                  <a:cubicBezTo>
                    <a:pt x="21183" y="101835"/>
                    <a:pt x="21183" y="101610"/>
                    <a:pt x="21183" y="101256"/>
                  </a:cubicBezTo>
                  <a:cubicBezTo>
                    <a:pt x="21183" y="99617"/>
                    <a:pt x="21151" y="95599"/>
                    <a:pt x="20958" y="92288"/>
                  </a:cubicBezTo>
                  <a:cubicBezTo>
                    <a:pt x="20894" y="91323"/>
                    <a:pt x="20862" y="90456"/>
                    <a:pt x="20862" y="89716"/>
                  </a:cubicBezTo>
                  <a:cubicBezTo>
                    <a:pt x="20862" y="89073"/>
                    <a:pt x="20894" y="88495"/>
                    <a:pt x="20926" y="87980"/>
                  </a:cubicBezTo>
                  <a:cubicBezTo>
                    <a:pt x="20444" y="87370"/>
                    <a:pt x="20316" y="86791"/>
                    <a:pt x="20316" y="86309"/>
                  </a:cubicBezTo>
                  <a:cubicBezTo>
                    <a:pt x="20316" y="85859"/>
                    <a:pt x="20444" y="85505"/>
                    <a:pt x="20508" y="85312"/>
                  </a:cubicBezTo>
                  <a:cubicBezTo>
                    <a:pt x="20573" y="85184"/>
                    <a:pt x="20766" y="85055"/>
                    <a:pt x="21055" y="84927"/>
                  </a:cubicBezTo>
                  <a:cubicBezTo>
                    <a:pt x="21023" y="84573"/>
                    <a:pt x="20991" y="84220"/>
                    <a:pt x="20991" y="83962"/>
                  </a:cubicBezTo>
                  <a:cubicBezTo>
                    <a:pt x="20991" y="83705"/>
                    <a:pt x="21055" y="83352"/>
                    <a:pt x="21151" y="82902"/>
                  </a:cubicBezTo>
                  <a:cubicBezTo>
                    <a:pt x="21216" y="82452"/>
                    <a:pt x="21344" y="81873"/>
                    <a:pt x="21505" y="81262"/>
                  </a:cubicBezTo>
                  <a:cubicBezTo>
                    <a:pt x="21826" y="80041"/>
                    <a:pt x="22212" y="78562"/>
                    <a:pt x="22630" y="77148"/>
                  </a:cubicBezTo>
                  <a:cubicBezTo>
                    <a:pt x="23337" y="74673"/>
                    <a:pt x="24044" y="72358"/>
                    <a:pt x="24205" y="71812"/>
                  </a:cubicBezTo>
                  <a:cubicBezTo>
                    <a:pt x="24044" y="71587"/>
                    <a:pt x="23659" y="71040"/>
                    <a:pt x="23241" y="70430"/>
                  </a:cubicBezTo>
                  <a:cubicBezTo>
                    <a:pt x="22694" y="69626"/>
                    <a:pt x="22051" y="68726"/>
                    <a:pt x="21730" y="68276"/>
                  </a:cubicBezTo>
                  <a:cubicBezTo>
                    <a:pt x="21666" y="68147"/>
                    <a:pt x="21601" y="68083"/>
                    <a:pt x="21569" y="68051"/>
                  </a:cubicBezTo>
                  <a:cubicBezTo>
                    <a:pt x="21473" y="67922"/>
                    <a:pt x="21441" y="67794"/>
                    <a:pt x="21441" y="67633"/>
                  </a:cubicBezTo>
                  <a:cubicBezTo>
                    <a:pt x="21441" y="67504"/>
                    <a:pt x="21473" y="67376"/>
                    <a:pt x="21569" y="67279"/>
                  </a:cubicBezTo>
                  <a:cubicBezTo>
                    <a:pt x="21633" y="67151"/>
                    <a:pt x="21794" y="67086"/>
                    <a:pt x="21955" y="67086"/>
                  </a:cubicBezTo>
                  <a:cubicBezTo>
                    <a:pt x="22083" y="67086"/>
                    <a:pt x="22180" y="67119"/>
                    <a:pt x="22308" y="67183"/>
                  </a:cubicBezTo>
                  <a:lnTo>
                    <a:pt x="21666" y="65929"/>
                  </a:lnTo>
                  <a:lnTo>
                    <a:pt x="21633" y="65833"/>
                  </a:lnTo>
                  <a:lnTo>
                    <a:pt x="21633" y="65801"/>
                  </a:lnTo>
                  <a:cubicBezTo>
                    <a:pt x="21633" y="65769"/>
                    <a:pt x="21633" y="65640"/>
                    <a:pt x="21666" y="65511"/>
                  </a:cubicBezTo>
                  <a:cubicBezTo>
                    <a:pt x="21698" y="65383"/>
                    <a:pt x="21762" y="65254"/>
                    <a:pt x="21891" y="65094"/>
                  </a:cubicBezTo>
                  <a:cubicBezTo>
                    <a:pt x="21987" y="65029"/>
                    <a:pt x="22116" y="64965"/>
                    <a:pt x="22276" y="64965"/>
                  </a:cubicBezTo>
                  <a:cubicBezTo>
                    <a:pt x="22341" y="64965"/>
                    <a:pt x="22405" y="64965"/>
                    <a:pt x="22469" y="64997"/>
                  </a:cubicBezTo>
                  <a:cubicBezTo>
                    <a:pt x="22566" y="64997"/>
                    <a:pt x="22630" y="65061"/>
                    <a:pt x="22726" y="65094"/>
                  </a:cubicBezTo>
                  <a:lnTo>
                    <a:pt x="22726" y="65094"/>
                  </a:lnTo>
                  <a:lnTo>
                    <a:pt x="22437" y="64483"/>
                  </a:lnTo>
                  <a:cubicBezTo>
                    <a:pt x="22437" y="64451"/>
                    <a:pt x="22405" y="64386"/>
                    <a:pt x="22437" y="64322"/>
                  </a:cubicBezTo>
                  <a:cubicBezTo>
                    <a:pt x="22437" y="64322"/>
                    <a:pt x="22469" y="64226"/>
                    <a:pt x="22501" y="64097"/>
                  </a:cubicBezTo>
                  <a:cubicBezTo>
                    <a:pt x="22566" y="64001"/>
                    <a:pt x="22662" y="63840"/>
                    <a:pt x="22823" y="63743"/>
                  </a:cubicBezTo>
                  <a:cubicBezTo>
                    <a:pt x="22919" y="63647"/>
                    <a:pt x="23080" y="63615"/>
                    <a:pt x="23209" y="63615"/>
                  </a:cubicBezTo>
                  <a:lnTo>
                    <a:pt x="23241" y="63615"/>
                  </a:lnTo>
                  <a:cubicBezTo>
                    <a:pt x="23401" y="63615"/>
                    <a:pt x="23562" y="63647"/>
                    <a:pt x="23723" y="63743"/>
                  </a:cubicBezTo>
                  <a:cubicBezTo>
                    <a:pt x="23819" y="63808"/>
                    <a:pt x="23916" y="63904"/>
                    <a:pt x="23980" y="64001"/>
                  </a:cubicBezTo>
                  <a:cubicBezTo>
                    <a:pt x="24076" y="64097"/>
                    <a:pt x="24141" y="64193"/>
                    <a:pt x="24237" y="64354"/>
                  </a:cubicBezTo>
                  <a:cubicBezTo>
                    <a:pt x="24366" y="64547"/>
                    <a:pt x="24494" y="64772"/>
                    <a:pt x="24623" y="64997"/>
                  </a:cubicBezTo>
                  <a:lnTo>
                    <a:pt x="24494" y="64161"/>
                  </a:lnTo>
                  <a:cubicBezTo>
                    <a:pt x="24494" y="64097"/>
                    <a:pt x="24494" y="64033"/>
                    <a:pt x="24526" y="64001"/>
                  </a:cubicBezTo>
                  <a:cubicBezTo>
                    <a:pt x="24526" y="63968"/>
                    <a:pt x="24591" y="63872"/>
                    <a:pt x="24687" y="63776"/>
                  </a:cubicBezTo>
                  <a:cubicBezTo>
                    <a:pt x="24719" y="63776"/>
                    <a:pt x="24719" y="63743"/>
                    <a:pt x="24751" y="63743"/>
                  </a:cubicBezTo>
                  <a:lnTo>
                    <a:pt x="24751" y="36485"/>
                  </a:lnTo>
                  <a:cubicBezTo>
                    <a:pt x="24751" y="33592"/>
                    <a:pt x="27098" y="31213"/>
                    <a:pt x="30023" y="31213"/>
                  </a:cubicBezTo>
                  <a:lnTo>
                    <a:pt x="170366" y="31213"/>
                  </a:lnTo>
                  <a:cubicBezTo>
                    <a:pt x="173259" y="31213"/>
                    <a:pt x="175637" y="33592"/>
                    <a:pt x="175637" y="36485"/>
                  </a:cubicBezTo>
                  <a:lnTo>
                    <a:pt x="175637" y="116364"/>
                  </a:lnTo>
                  <a:cubicBezTo>
                    <a:pt x="179334" y="113278"/>
                    <a:pt x="182580" y="109678"/>
                    <a:pt x="185152" y="105563"/>
                  </a:cubicBezTo>
                  <a:cubicBezTo>
                    <a:pt x="189716" y="98235"/>
                    <a:pt x="191967" y="90166"/>
                    <a:pt x="192577" y="81873"/>
                  </a:cubicBezTo>
                  <a:cubicBezTo>
                    <a:pt x="192706" y="80169"/>
                    <a:pt x="192770" y="78466"/>
                    <a:pt x="192770" y="76762"/>
                  </a:cubicBezTo>
                  <a:cubicBezTo>
                    <a:pt x="192770" y="65094"/>
                    <a:pt x="189974" y="53168"/>
                    <a:pt x="186373" y="42400"/>
                  </a:cubicBezTo>
                  <a:cubicBezTo>
                    <a:pt x="180234" y="24077"/>
                    <a:pt x="168308" y="5273"/>
                    <a:pt x="148250" y="933"/>
                  </a:cubicBezTo>
                  <a:cubicBezTo>
                    <a:pt x="145325" y="322"/>
                    <a:pt x="142432" y="1"/>
                    <a:pt x="139507" y="1"/>
                  </a:cubicBezTo>
                  <a:close/>
                  <a:moveTo>
                    <a:pt x="23016" y="127229"/>
                  </a:moveTo>
                  <a:cubicBezTo>
                    <a:pt x="22823" y="127454"/>
                    <a:pt x="22630" y="127679"/>
                    <a:pt x="22469" y="127840"/>
                  </a:cubicBezTo>
                  <a:cubicBezTo>
                    <a:pt x="22308" y="128032"/>
                    <a:pt x="22148" y="128193"/>
                    <a:pt x="22019" y="128354"/>
                  </a:cubicBezTo>
                  <a:cubicBezTo>
                    <a:pt x="22919" y="129222"/>
                    <a:pt x="23819" y="130058"/>
                    <a:pt x="24751" y="130861"/>
                  </a:cubicBezTo>
                  <a:lnTo>
                    <a:pt x="24751" y="127550"/>
                  </a:lnTo>
                  <a:cubicBezTo>
                    <a:pt x="24173" y="127518"/>
                    <a:pt x="23562" y="127422"/>
                    <a:pt x="23016" y="127229"/>
                  </a:cubicBezTo>
                  <a:close/>
                  <a:moveTo>
                    <a:pt x="64064" y="144523"/>
                  </a:moveTo>
                  <a:cubicBezTo>
                    <a:pt x="64032" y="145069"/>
                    <a:pt x="63968" y="145616"/>
                    <a:pt x="63903" y="146162"/>
                  </a:cubicBezTo>
                  <a:cubicBezTo>
                    <a:pt x="67921" y="145969"/>
                    <a:pt x="71779" y="145391"/>
                    <a:pt x="75572" y="144523"/>
                  </a:cubicBezTo>
                  <a:close/>
                </a:path>
              </a:pathLst>
            </a:cu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3"/>
            <p:cNvSpPr/>
            <p:nvPr/>
          </p:nvSpPr>
          <p:spPr>
            <a:xfrm>
              <a:off x="1972925" y="4531000"/>
              <a:ext cx="4095225" cy="240325"/>
            </a:xfrm>
            <a:custGeom>
              <a:rect b="b" l="l" r="r" t="t"/>
              <a:pathLst>
                <a:path extrusionOk="0" h="9613" w="163809">
                  <a:moveTo>
                    <a:pt x="81904" y="1"/>
                  </a:moveTo>
                  <a:cubicBezTo>
                    <a:pt x="36677" y="1"/>
                    <a:pt x="0" y="2155"/>
                    <a:pt x="0" y="4823"/>
                  </a:cubicBezTo>
                  <a:cubicBezTo>
                    <a:pt x="0" y="7458"/>
                    <a:pt x="36677" y="9612"/>
                    <a:pt x="81904" y="9612"/>
                  </a:cubicBezTo>
                  <a:cubicBezTo>
                    <a:pt x="127131" y="9612"/>
                    <a:pt x="163808" y="7458"/>
                    <a:pt x="163808" y="4823"/>
                  </a:cubicBezTo>
                  <a:cubicBezTo>
                    <a:pt x="163808" y="2155"/>
                    <a:pt x="127131" y="1"/>
                    <a:pt x="81904"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3"/>
            <p:cNvSpPr/>
            <p:nvPr/>
          </p:nvSpPr>
          <p:spPr>
            <a:xfrm>
              <a:off x="1972925" y="4535825"/>
              <a:ext cx="4095225" cy="235500"/>
            </a:xfrm>
            <a:custGeom>
              <a:rect b="b" l="l" r="r" t="t"/>
              <a:pathLst>
                <a:path extrusionOk="0" h="9420" w="163809">
                  <a:moveTo>
                    <a:pt x="58310" y="1"/>
                  </a:moveTo>
                  <a:lnTo>
                    <a:pt x="58310" y="1"/>
                  </a:lnTo>
                  <a:cubicBezTo>
                    <a:pt x="53489" y="97"/>
                    <a:pt x="48892" y="226"/>
                    <a:pt x="44488" y="354"/>
                  </a:cubicBezTo>
                  <a:cubicBezTo>
                    <a:pt x="41917" y="1062"/>
                    <a:pt x="39924" y="1126"/>
                    <a:pt x="39924" y="1126"/>
                  </a:cubicBezTo>
                  <a:lnTo>
                    <a:pt x="39924" y="1094"/>
                  </a:lnTo>
                  <a:cubicBezTo>
                    <a:pt x="39924" y="1062"/>
                    <a:pt x="39924" y="837"/>
                    <a:pt x="39956" y="483"/>
                  </a:cubicBezTo>
                  <a:lnTo>
                    <a:pt x="39956" y="483"/>
                  </a:lnTo>
                  <a:cubicBezTo>
                    <a:pt x="37609" y="579"/>
                    <a:pt x="35391" y="676"/>
                    <a:pt x="33206" y="740"/>
                  </a:cubicBezTo>
                  <a:cubicBezTo>
                    <a:pt x="33238" y="901"/>
                    <a:pt x="33238" y="1029"/>
                    <a:pt x="33238" y="1158"/>
                  </a:cubicBezTo>
                  <a:cubicBezTo>
                    <a:pt x="33238" y="1383"/>
                    <a:pt x="33206" y="1512"/>
                    <a:pt x="33206" y="1512"/>
                  </a:cubicBezTo>
                  <a:cubicBezTo>
                    <a:pt x="33206" y="1512"/>
                    <a:pt x="31791" y="1415"/>
                    <a:pt x="29830" y="901"/>
                  </a:cubicBezTo>
                  <a:cubicBezTo>
                    <a:pt x="11605" y="1801"/>
                    <a:pt x="0" y="3119"/>
                    <a:pt x="0" y="4630"/>
                  </a:cubicBezTo>
                  <a:cubicBezTo>
                    <a:pt x="0" y="7265"/>
                    <a:pt x="36677" y="9419"/>
                    <a:pt x="81904" y="9419"/>
                  </a:cubicBezTo>
                  <a:cubicBezTo>
                    <a:pt x="127131" y="9419"/>
                    <a:pt x="163808" y="7265"/>
                    <a:pt x="163808" y="4630"/>
                  </a:cubicBezTo>
                  <a:cubicBezTo>
                    <a:pt x="163808" y="2444"/>
                    <a:pt x="139218" y="612"/>
                    <a:pt x="105498" y="1"/>
                  </a:cubicBezTo>
                  <a:lnTo>
                    <a:pt x="105498" y="1"/>
                  </a:lnTo>
                  <a:lnTo>
                    <a:pt x="106430" y="1190"/>
                  </a:lnTo>
                  <a:cubicBezTo>
                    <a:pt x="106495" y="1287"/>
                    <a:pt x="106527" y="1415"/>
                    <a:pt x="106463" y="1512"/>
                  </a:cubicBezTo>
                  <a:cubicBezTo>
                    <a:pt x="106430" y="1608"/>
                    <a:pt x="106302" y="1672"/>
                    <a:pt x="106205" y="1672"/>
                  </a:cubicBezTo>
                  <a:lnTo>
                    <a:pt x="57603" y="1672"/>
                  </a:lnTo>
                  <a:cubicBezTo>
                    <a:pt x="57475" y="1672"/>
                    <a:pt x="57378" y="1608"/>
                    <a:pt x="57314" y="1512"/>
                  </a:cubicBezTo>
                  <a:cubicBezTo>
                    <a:pt x="57282" y="1415"/>
                    <a:pt x="57282" y="1287"/>
                    <a:pt x="57346" y="1190"/>
                  </a:cubicBezTo>
                  <a:lnTo>
                    <a:pt x="58310" y="1"/>
                  </a:ln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3"/>
            <p:cNvSpPr/>
            <p:nvPr/>
          </p:nvSpPr>
          <p:spPr>
            <a:xfrm>
              <a:off x="2121600" y="3176250"/>
              <a:ext cx="133425" cy="207225"/>
            </a:xfrm>
            <a:custGeom>
              <a:rect b="b" l="l" r="r" t="t"/>
              <a:pathLst>
                <a:path extrusionOk="0" h="8289" w="5337">
                  <a:moveTo>
                    <a:pt x="2783" y="0"/>
                  </a:moveTo>
                  <a:cubicBezTo>
                    <a:pt x="2420" y="0"/>
                    <a:pt x="2050" y="99"/>
                    <a:pt x="1704" y="317"/>
                  </a:cubicBezTo>
                  <a:cubicBezTo>
                    <a:pt x="161" y="1249"/>
                    <a:pt x="0" y="4528"/>
                    <a:pt x="386" y="6103"/>
                  </a:cubicBezTo>
                  <a:cubicBezTo>
                    <a:pt x="418" y="6230"/>
                    <a:pt x="1209" y="8289"/>
                    <a:pt x="1222" y="8289"/>
                  </a:cubicBezTo>
                  <a:cubicBezTo>
                    <a:pt x="1222" y="8289"/>
                    <a:pt x="1222" y="8289"/>
                    <a:pt x="1222" y="8289"/>
                  </a:cubicBezTo>
                  <a:cubicBezTo>
                    <a:pt x="1254" y="8289"/>
                    <a:pt x="3729" y="6328"/>
                    <a:pt x="4372" y="5042"/>
                  </a:cubicBezTo>
                  <a:cubicBezTo>
                    <a:pt x="4918" y="3949"/>
                    <a:pt x="5336" y="2438"/>
                    <a:pt x="4758" y="1281"/>
                  </a:cubicBezTo>
                  <a:cubicBezTo>
                    <a:pt x="4379" y="502"/>
                    <a:pt x="3600" y="0"/>
                    <a:pt x="2783"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3"/>
            <p:cNvSpPr/>
            <p:nvPr/>
          </p:nvSpPr>
          <p:spPr>
            <a:xfrm>
              <a:off x="1502000" y="3626850"/>
              <a:ext cx="143875" cy="202650"/>
            </a:xfrm>
            <a:custGeom>
              <a:rect b="b" l="l" r="r" t="t"/>
              <a:pathLst>
                <a:path extrusionOk="0" h="8106" w="5755">
                  <a:moveTo>
                    <a:pt x="2641" y="1"/>
                  </a:moveTo>
                  <a:cubicBezTo>
                    <a:pt x="1856" y="1"/>
                    <a:pt x="1101" y="408"/>
                    <a:pt x="740" y="1194"/>
                  </a:cubicBezTo>
                  <a:cubicBezTo>
                    <a:pt x="1" y="2833"/>
                    <a:pt x="1640" y="5662"/>
                    <a:pt x="2862" y="6755"/>
                  </a:cubicBezTo>
                  <a:cubicBezTo>
                    <a:pt x="2957" y="6850"/>
                    <a:pt x="4683" y="8105"/>
                    <a:pt x="4756" y="8105"/>
                  </a:cubicBezTo>
                  <a:cubicBezTo>
                    <a:pt x="4757" y="8105"/>
                    <a:pt x="4758" y="8105"/>
                    <a:pt x="4758" y="8105"/>
                  </a:cubicBezTo>
                  <a:cubicBezTo>
                    <a:pt x="4758" y="8105"/>
                    <a:pt x="5755" y="5083"/>
                    <a:pt x="5594" y="3669"/>
                  </a:cubicBezTo>
                  <a:cubicBezTo>
                    <a:pt x="5433" y="2479"/>
                    <a:pt x="4919" y="969"/>
                    <a:pt x="3826" y="326"/>
                  </a:cubicBezTo>
                  <a:cubicBezTo>
                    <a:pt x="3455" y="108"/>
                    <a:pt x="3044" y="1"/>
                    <a:pt x="2641"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3"/>
            <p:cNvSpPr/>
            <p:nvPr/>
          </p:nvSpPr>
          <p:spPr>
            <a:xfrm>
              <a:off x="2656800" y="3458200"/>
              <a:ext cx="462900" cy="1053550"/>
            </a:xfrm>
            <a:custGeom>
              <a:rect b="b" l="l" r="r" t="t"/>
              <a:pathLst>
                <a:path extrusionOk="0" h="42142" w="18516">
                  <a:moveTo>
                    <a:pt x="9161" y="0"/>
                  </a:moveTo>
                  <a:cubicBezTo>
                    <a:pt x="9161" y="0"/>
                    <a:pt x="0" y="9483"/>
                    <a:pt x="32" y="21119"/>
                  </a:cubicBezTo>
                  <a:cubicBezTo>
                    <a:pt x="97" y="32755"/>
                    <a:pt x="9354" y="42141"/>
                    <a:pt x="9354" y="42141"/>
                  </a:cubicBezTo>
                  <a:cubicBezTo>
                    <a:pt x="9354" y="42141"/>
                    <a:pt x="18515" y="32659"/>
                    <a:pt x="18483" y="21023"/>
                  </a:cubicBezTo>
                  <a:cubicBezTo>
                    <a:pt x="18419" y="9386"/>
                    <a:pt x="9161" y="0"/>
                    <a:pt x="916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3"/>
            <p:cNvSpPr/>
            <p:nvPr/>
          </p:nvSpPr>
          <p:spPr>
            <a:xfrm>
              <a:off x="1230400" y="3120375"/>
              <a:ext cx="1581525" cy="1453250"/>
            </a:xfrm>
            <a:custGeom>
              <a:rect b="b" l="l" r="r" t="t"/>
              <a:pathLst>
                <a:path extrusionOk="0" h="58130" w="63261">
                  <a:moveTo>
                    <a:pt x="47092" y="44790"/>
                  </a:moveTo>
                  <a:cubicBezTo>
                    <a:pt x="47542" y="46879"/>
                    <a:pt x="48377" y="49354"/>
                    <a:pt x="49920" y="51508"/>
                  </a:cubicBezTo>
                  <a:cubicBezTo>
                    <a:pt x="49085" y="51122"/>
                    <a:pt x="48217" y="50672"/>
                    <a:pt x="47252" y="50190"/>
                  </a:cubicBezTo>
                  <a:cubicBezTo>
                    <a:pt x="46545" y="49836"/>
                    <a:pt x="45806" y="49451"/>
                    <a:pt x="45066" y="49033"/>
                  </a:cubicBezTo>
                  <a:cubicBezTo>
                    <a:pt x="45195" y="48743"/>
                    <a:pt x="46288" y="46300"/>
                    <a:pt x="46352" y="44918"/>
                  </a:cubicBezTo>
                  <a:cubicBezTo>
                    <a:pt x="46609" y="44886"/>
                    <a:pt x="46867" y="44822"/>
                    <a:pt x="47092" y="44790"/>
                  </a:cubicBezTo>
                  <a:close/>
                  <a:moveTo>
                    <a:pt x="26617" y="1"/>
                  </a:moveTo>
                  <a:cubicBezTo>
                    <a:pt x="26474" y="1"/>
                    <a:pt x="26334" y="15"/>
                    <a:pt x="26198" y="44"/>
                  </a:cubicBezTo>
                  <a:cubicBezTo>
                    <a:pt x="24912" y="334"/>
                    <a:pt x="24301" y="1684"/>
                    <a:pt x="24687" y="2873"/>
                  </a:cubicBezTo>
                  <a:cubicBezTo>
                    <a:pt x="25073" y="4095"/>
                    <a:pt x="26423" y="4898"/>
                    <a:pt x="27580" y="5316"/>
                  </a:cubicBezTo>
                  <a:cubicBezTo>
                    <a:pt x="28119" y="5496"/>
                    <a:pt x="28966" y="5550"/>
                    <a:pt x="29781" y="5550"/>
                  </a:cubicBezTo>
                  <a:cubicBezTo>
                    <a:pt x="30715" y="5550"/>
                    <a:pt x="31608" y="5479"/>
                    <a:pt x="31952" y="5445"/>
                  </a:cubicBezTo>
                  <a:cubicBezTo>
                    <a:pt x="32337" y="5830"/>
                    <a:pt x="32755" y="6216"/>
                    <a:pt x="33205" y="6698"/>
                  </a:cubicBezTo>
                  <a:cubicBezTo>
                    <a:pt x="33977" y="7502"/>
                    <a:pt x="34845" y="8402"/>
                    <a:pt x="35712" y="9463"/>
                  </a:cubicBezTo>
                  <a:cubicBezTo>
                    <a:pt x="35937" y="9752"/>
                    <a:pt x="36195" y="10041"/>
                    <a:pt x="36420" y="10363"/>
                  </a:cubicBezTo>
                  <a:cubicBezTo>
                    <a:pt x="35937" y="9945"/>
                    <a:pt x="35230" y="9366"/>
                    <a:pt x="35134" y="9334"/>
                  </a:cubicBezTo>
                  <a:cubicBezTo>
                    <a:pt x="34248" y="8744"/>
                    <a:pt x="32587" y="8167"/>
                    <a:pt x="31151" y="8167"/>
                  </a:cubicBezTo>
                  <a:cubicBezTo>
                    <a:pt x="30397" y="8167"/>
                    <a:pt x="29706" y="8326"/>
                    <a:pt x="29219" y="8723"/>
                  </a:cubicBezTo>
                  <a:cubicBezTo>
                    <a:pt x="28223" y="9559"/>
                    <a:pt x="28287" y="11038"/>
                    <a:pt x="29187" y="11938"/>
                  </a:cubicBezTo>
                  <a:cubicBezTo>
                    <a:pt x="29864" y="12615"/>
                    <a:pt x="30924" y="12837"/>
                    <a:pt x="31928" y="12837"/>
                  </a:cubicBezTo>
                  <a:cubicBezTo>
                    <a:pt x="32258" y="12837"/>
                    <a:pt x="32581" y="12813"/>
                    <a:pt x="32884" y="12774"/>
                  </a:cubicBezTo>
                  <a:cubicBezTo>
                    <a:pt x="34137" y="12581"/>
                    <a:pt x="36355" y="11166"/>
                    <a:pt x="36838" y="10877"/>
                  </a:cubicBezTo>
                  <a:cubicBezTo>
                    <a:pt x="37352" y="11552"/>
                    <a:pt x="37898" y="12227"/>
                    <a:pt x="38380" y="12999"/>
                  </a:cubicBezTo>
                  <a:cubicBezTo>
                    <a:pt x="39248" y="14317"/>
                    <a:pt x="40084" y="15731"/>
                    <a:pt x="40759" y="17306"/>
                  </a:cubicBezTo>
                  <a:cubicBezTo>
                    <a:pt x="40791" y="17403"/>
                    <a:pt x="40823" y="17499"/>
                    <a:pt x="40856" y="17595"/>
                  </a:cubicBezTo>
                  <a:cubicBezTo>
                    <a:pt x="40631" y="17338"/>
                    <a:pt x="39377" y="16052"/>
                    <a:pt x="39248" y="15956"/>
                  </a:cubicBezTo>
                  <a:cubicBezTo>
                    <a:pt x="38324" y="15221"/>
                    <a:pt x="36421" y="14364"/>
                    <a:pt x="34879" y="14364"/>
                  </a:cubicBezTo>
                  <a:cubicBezTo>
                    <a:pt x="34330" y="14364"/>
                    <a:pt x="33827" y="14473"/>
                    <a:pt x="33430" y="14735"/>
                  </a:cubicBezTo>
                  <a:cubicBezTo>
                    <a:pt x="32337" y="15442"/>
                    <a:pt x="32273" y="16920"/>
                    <a:pt x="33044" y="17917"/>
                  </a:cubicBezTo>
                  <a:cubicBezTo>
                    <a:pt x="33805" y="18860"/>
                    <a:pt x="35257" y="19141"/>
                    <a:pt x="36446" y="19141"/>
                  </a:cubicBezTo>
                  <a:cubicBezTo>
                    <a:pt x="36513" y="19141"/>
                    <a:pt x="36579" y="19140"/>
                    <a:pt x="36645" y="19138"/>
                  </a:cubicBezTo>
                  <a:cubicBezTo>
                    <a:pt x="38027" y="19074"/>
                    <a:pt x="40759" y="17692"/>
                    <a:pt x="40888" y="17628"/>
                  </a:cubicBezTo>
                  <a:cubicBezTo>
                    <a:pt x="41498" y="19106"/>
                    <a:pt x="42013" y="20681"/>
                    <a:pt x="42431" y="22288"/>
                  </a:cubicBezTo>
                  <a:cubicBezTo>
                    <a:pt x="42752" y="23478"/>
                    <a:pt x="43009" y="24667"/>
                    <a:pt x="43266" y="25889"/>
                  </a:cubicBezTo>
                  <a:cubicBezTo>
                    <a:pt x="42977" y="25567"/>
                    <a:pt x="41788" y="24378"/>
                    <a:pt x="41691" y="24281"/>
                  </a:cubicBezTo>
                  <a:cubicBezTo>
                    <a:pt x="40767" y="23547"/>
                    <a:pt x="38864" y="22690"/>
                    <a:pt x="37322" y="22690"/>
                  </a:cubicBezTo>
                  <a:cubicBezTo>
                    <a:pt x="36773" y="22690"/>
                    <a:pt x="36270" y="22798"/>
                    <a:pt x="35873" y="23060"/>
                  </a:cubicBezTo>
                  <a:cubicBezTo>
                    <a:pt x="34780" y="23767"/>
                    <a:pt x="34684" y="25246"/>
                    <a:pt x="35487" y="26242"/>
                  </a:cubicBezTo>
                  <a:cubicBezTo>
                    <a:pt x="36248" y="27186"/>
                    <a:pt x="37700" y="27466"/>
                    <a:pt x="38862" y="27466"/>
                  </a:cubicBezTo>
                  <a:cubicBezTo>
                    <a:pt x="38927" y="27466"/>
                    <a:pt x="38992" y="27465"/>
                    <a:pt x="39055" y="27464"/>
                  </a:cubicBezTo>
                  <a:cubicBezTo>
                    <a:pt x="40438" y="27399"/>
                    <a:pt x="43074" y="26082"/>
                    <a:pt x="43299" y="25985"/>
                  </a:cubicBezTo>
                  <a:cubicBezTo>
                    <a:pt x="43395" y="26532"/>
                    <a:pt x="43524" y="27078"/>
                    <a:pt x="43652" y="27624"/>
                  </a:cubicBezTo>
                  <a:cubicBezTo>
                    <a:pt x="44006" y="29425"/>
                    <a:pt x="44391" y="31225"/>
                    <a:pt x="44777" y="32993"/>
                  </a:cubicBezTo>
                  <a:cubicBezTo>
                    <a:pt x="44938" y="33603"/>
                    <a:pt x="45099" y="34214"/>
                    <a:pt x="45259" y="34793"/>
                  </a:cubicBezTo>
                  <a:cubicBezTo>
                    <a:pt x="44809" y="34343"/>
                    <a:pt x="43974" y="33507"/>
                    <a:pt x="43909" y="33443"/>
                  </a:cubicBezTo>
                  <a:cubicBezTo>
                    <a:pt x="42989" y="32687"/>
                    <a:pt x="41099" y="31846"/>
                    <a:pt x="39561" y="31846"/>
                  </a:cubicBezTo>
                  <a:cubicBezTo>
                    <a:pt x="39004" y="31846"/>
                    <a:pt x="38493" y="31956"/>
                    <a:pt x="38091" y="32221"/>
                  </a:cubicBezTo>
                  <a:cubicBezTo>
                    <a:pt x="36998" y="32928"/>
                    <a:pt x="36902" y="34407"/>
                    <a:pt x="37705" y="35371"/>
                  </a:cubicBezTo>
                  <a:cubicBezTo>
                    <a:pt x="38470" y="36319"/>
                    <a:pt x="39904" y="36627"/>
                    <a:pt x="41093" y="36627"/>
                  </a:cubicBezTo>
                  <a:cubicBezTo>
                    <a:pt x="41154" y="36627"/>
                    <a:pt x="41214" y="36626"/>
                    <a:pt x="41273" y="36625"/>
                  </a:cubicBezTo>
                  <a:cubicBezTo>
                    <a:pt x="42495" y="36561"/>
                    <a:pt x="44745" y="35500"/>
                    <a:pt x="45356" y="35211"/>
                  </a:cubicBezTo>
                  <a:cubicBezTo>
                    <a:pt x="45645" y="36207"/>
                    <a:pt x="45934" y="37171"/>
                    <a:pt x="46288" y="38136"/>
                  </a:cubicBezTo>
                  <a:cubicBezTo>
                    <a:pt x="46417" y="38554"/>
                    <a:pt x="46545" y="38971"/>
                    <a:pt x="46738" y="39357"/>
                  </a:cubicBezTo>
                  <a:cubicBezTo>
                    <a:pt x="46802" y="39550"/>
                    <a:pt x="46899" y="39775"/>
                    <a:pt x="46995" y="39968"/>
                  </a:cubicBezTo>
                  <a:cubicBezTo>
                    <a:pt x="46770" y="39936"/>
                    <a:pt x="46642" y="39936"/>
                    <a:pt x="46642" y="39936"/>
                  </a:cubicBezTo>
                  <a:lnTo>
                    <a:pt x="46642" y="39936"/>
                  </a:lnTo>
                  <a:cubicBezTo>
                    <a:pt x="46642" y="39936"/>
                    <a:pt x="46609" y="40514"/>
                    <a:pt x="46674" y="41414"/>
                  </a:cubicBezTo>
                  <a:cubicBezTo>
                    <a:pt x="45633" y="40696"/>
                    <a:pt x="44248" y="40034"/>
                    <a:pt x="43094" y="40034"/>
                  </a:cubicBezTo>
                  <a:cubicBezTo>
                    <a:pt x="42751" y="40034"/>
                    <a:pt x="42428" y="40093"/>
                    <a:pt x="42141" y="40225"/>
                  </a:cubicBezTo>
                  <a:cubicBezTo>
                    <a:pt x="40952" y="40772"/>
                    <a:pt x="40663" y="42218"/>
                    <a:pt x="41273" y="43311"/>
                  </a:cubicBezTo>
                  <a:cubicBezTo>
                    <a:pt x="41370" y="43440"/>
                    <a:pt x="41466" y="43568"/>
                    <a:pt x="41563" y="43697"/>
                  </a:cubicBezTo>
                  <a:cubicBezTo>
                    <a:pt x="41756" y="45143"/>
                    <a:pt x="42591" y="46718"/>
                    <a:pt x="43299" y="47522"/>
                  </a:cubicBezTo>
                  <a:cubicBezTo>
                    <a:pt x="43363" y="47618"/>
                    <a:pt x="44263" y="48454"/>
                    <a:pt x="44745" y="48872"/>
                  </a:cubicBezTo>
                  <a:cubicBezTo>
                    <a:pt x="44295" y="48615"/>
                    <a:pt x="43845" y="48390"/>
                    <a:pt x="43363" y="48101"/>
                  </a:cubicBezTo>
                  <a:cubicBezTo>
                    <a:pt x="42688" y="47747"/>
                    <a:pt x="41981" y="47297"/>
                    <a:pt x="41273" y="46911"/>
                  </a:cubicBezTo>
                  <a:cubicBezTo>
                    <a:pt x="40920" y="46686"/>
                    <a:pt x="40566" y="46461"/>
                    <a:pt x="40213" y="46236"/>
                  </a:cubicBezTo>
                  <a:cubicBezTo>
                    <a:pt x="39859" y="46011"/>
                    <a:pt x="39538" y="45754"/>
                    <a:pt x="39184" y="45529"/>
                  </a:cubicBezTo>
                  <a:cubicBezTo>
                    <a:pt x="38670" y="45143"/>
                    <a:pt x="38188" y="44757"/>
                    <a:pt x="37673" y="44340"/>
                  </a:cubicBezTo>
                  <a:cubicBezTo>
                    <a:pt x="38091" y="43697"/>
                    <a:pt x="39313" y="41704"/>
                    <a:pt x="39505" y="40547"/>
                  </a:cubicBezTo>
                  <a:cubicBezTo>
                    <a:pt x="39698" y="39325"/>
                    <a:pt x="39570" y="37750"/>
                    <a:pt x="38702" y="36850"/>
                  </a:cubicBezTo>
                  <a:cubicBezTo>
                    <a:pt x="38240" y="36388"/>
                    <a:pt x="37627" y="36138"/>
                    <a:pt x="37026" y="36138"/>
                  </a:cubicBezTo>
                  <a:cubicBezTo>
                    <a:pt x="36455" y="36138"/>
                    <a:pt x="35895" y="36364"/>
                    <a:pt x="35487" y="36850"/>
                  </a:cubicBezTo>
                  <a:cubicBezTo>
                    <a:pt x="34330" y="38264"/>
                    <a:pt x="35198" y="41414"/>
                    <a:pt x="36034" y="42797"/>
                  </a:cubicBezTo>
                  <a:cubicBezTo>
                    <a:pt x="36066" y="42829"/>
                    <a:pt x="36291" y="43118"/>
                    <a:pt x="36548" y="43407"/>
                  </a:cubicBezTo>
                  <a:cubicBezTo>
                    <a:pt x="36066" y="43022"/>
                    <a:pt x="35584" y="42604"/>
                    <a:pt x="35134" y="42186"/>
                  </a:cubicBezTo>
                  <a:cubicBezTo>
                    <a:pt x="33784" y="40997"/>
                    <a:pt x="32466" y="39711"/>
                    <a:pt x="31148" y="38457"/>
                  </a:cubicBezTo>
                  <a:cubicBezTo>
                    <a:pt x="30859" y="38200"/>
                    <a:pt x="30569" y="37943"/>
                    <a:pt x="30312" y="37654"/>
                  </a:cubicBezTo>
                  <a:cubicBezTo>
                    <a:pt x="30666" y="37107"/>
                    <a:pt x="31984" y="34953"/>
                    <a:pt x="32177" y="33732"/>
                  </a:cubicBezTo>
                  <a:cubicBezTo>
                    <a:pt x="32369" y="32543"/>
                    <a:pt x="32273" y="30967"/>
                    <a:pt x="31373" y="30035"/>
                  </a:cubicBezTo>
                  <a:cubicBezTo>
                    <a:pt x="30935" y="29581"/>
                    <a:pt x="30334" y="29340"/>
                    <a:pt x="29739" y="29340"/>
                  </a:cubicBezTo>
                  <a:cubicBezTo>
                    <a:pt x="29153" y="29340"/>
                    <a:pt x="28573" y="29573"/>
                    <a:pt x="28159" y="30067"/>
                  </a:cubicBezTo>
                  <a:cubicBezTo>
                    <a:pt x="27001" y="31450"/>
                    <a:pt x="27869" y="34632"/>
                    <a:pt x="28737" y="35982"/>
                  </a:cubicBezTo>
                  <a:cubicBezTo>
                    <a:pt x="28769" y="36046"/>
                    <a:pt x="29026" y="36368"/>
                    <a:pt x="29316" y="36721"/>
                  </a:cubicBezTo>
                  <a:cubicBezTo>
                    <a:pt x="28576" y="36046"/>
                    <a:pt x="27837" y="35371"/>
                    <a:pt x="27066" y="34761"/>
                  </a:cubicBezTo>
                  <a:cubicBezTo>
                    <a:pt x="25748" y="33635"/>
                    <a:pt x="24398" y="32607"/>
                    <a:pt x="23015" y="31707"/>
                  </a:cubicBezTo>
                  <a:cubicBezTo>
                    <a:pt x="23144" y="31514"/>
                    <a:pt x="24751" y="29039"/>
                    <a:pt x="24976" y="27657"/>
                  </a:cubicBezTo>
                  <a:cubicBezTo>
                    <a:pt x="25137" y="26467"/>
                    <a:pt x="25041" y="24892"/>
                    <a:pt x="24140" y="23992"/>
                  </a:cubicBezTo>
                  <a:cubicBezTo>
                    <a:pt x="23696" y="23531"/>
                    <a:pt x="23090" y="23280"/>
                    <a:pt x="22493" y="23280"/>
                  </a:cubicBezTo>
                  <a:cubicBezTo>
                    <a:pt x="21925" y="23280"/>
                    <a:pt x="21365" y="23507"/>
                    <a:pt x="20958" y="23992"/>
                  </a:cubicBezTo>
                  <a:cubicBezTo>
                    <a:pt x="19769" y="25406"/>
                    <a:pt x="20637" y="28557"/>
                    <a:pt x="21505" y="29939"/>
                  </a:cubicBezTo>
                  <a:cubicBezTo>
                    <a:pt x="21569" y="30035"/>
                    <a:pt x="22501" y="31192"/>
                    <a:pt x="22855" y="31578"/>
                  </a:cubicBezTo>
                  <a:lnTo>
                    <a:pt x="22790" y="31546"/>
                  </a:lnTo>
                  <a:cubicBezTo>
                    <a:pt x="21344" y="30646"/>
                    <a:pt x="19801" y="29939"/>
                    <a:pt x="18354" y="29328"/>
                  </a:cubicBezTo>
                  <a:cubicBezTo>
                    <a:pt x="16876" y="28750"/>
                    <a:pt x="15429" y="28299"/>
                    <a:pt x="14111" y="27946"/>
                  </a:cubicBezTo>
                  <a:cubicBezTo>
                    <a:pt x="12794" y="27560"/>
                    <a:pt x="11540" y="27303"/>
                    <a:pt x="10447" y="27078"/>
                  </a:cubicBezTo>
                  <a:cubicBezTo>
                    <a:pt x="9836" y="26982"/>
                    <a:pt x="9290" y="26885"/>
                    <a:pt x="8775" y="26789"/>
                  </a:cubicBezTo>
                  <a:lnTo>
                    <a:pt x="8808" y="26789"/>
                  </a:lnTo>
                  <a:cubicBezTo>
                    <a:pt x="8840" y="26757"/>
                    <a:pt x="7008" y="25567"/>
                    <a:pt x="6879" y="25503"/>
                  </a:cubicBezTo>
                  <a:cubicBezTo>
                    <a:pt x="6051" y="25089"/>
                    <a:pt x="4680" y="24736"/>
                    <a:pt x="3408" y="24736"/>
                  </a:cubicBezTo>
                  <a:cubicBezTo>
                    <a:pt x="2407" y="24736"/>
                    <a:pt x="1466" y="24955"/>
                    <a:pt x="900" y="25535"/>
                  </a:cubicBezTo>
                  <a:cubicBezTo>
                    <a:pt x="0" y="26467"/>
                    <a:pt x="225" y="27946"/>
                    <a:pt x="1222" y="28717"/>
                  </a:cubicBezTo>
                  <a:cubicBezTo>
                    <a:pt x="1813" y="29194"/>
                    <a:pt x="2608" y="29365"/>
                    <a:pt x="3405" y="29365"/>
                  </a:cubicBezTo>
                  <a:cubicBezTo>
                    <a:pt x="3951" y="29365"/>
                    <a:pt x="4499" y="29285"/>
                    <a:pt x="4982" y="29167"/>
                  </a:cubicBezTo>
                  <a:cubicBezTo>
                    <a:pt x="6172" y="28846"/>
                    <a:pt x="8197" y="27271"/>
                    <a:pt x="8711" y="26853"/>
                  </a:cubicBezTo>
                  <a:cubicBezTo>
                    <a:pt x="9225" y="26949"/>
                    <a:pt x="9804" y="27078"/>
                    <a:pt x="10415" y="27207"/>
                  </a:cubicBezTo>
                  <a:cubicBezTo>
                    <a:pt x="11508" y="27432"/>
                    <a:pt x="12729" y="27721"/>
                    <a:pt x="14047" y="28139"/>
                  </a:cubicBezTo>
                  <a:cubicBezTo>
                    <a:pt x="14401" y="28235"/>
                    <a:pt x="14786" y="28364"/>
                    <a:pt x="15140" y="28492"/>
                  </a:cubicBezTo>
                  <a:cubicBezTo>
                    <a:pt x="14497" y="28396"/>
                    <a:pt x="13597" y="28332"/>
                    <a:pt x="13501" y="28332"/>
                  </a:cubicBezTo>
                  <a:cubicBezTo>
                    <a:pt x="11893" y="28364"/>
                    <a:pt x="8775" y="29360"/>
                    <a:pt x="8229" y="31096"/>
                  </a:cubicBezTo>
                  <a:cubicBezTo>
                    <a:pt x="7843" y="32350"/>
                    <a:pt x="8743" y="33539"/>
                    <a:pt x="9965" y="33796"/>
                  </a:cubicBezTo>
                  <a:cubicBezTo>
                    <a:pt x="10127" y="33830"/>
                    <a:pt x="10292" y="33845"/>
                    <a:pt x="10457" y="33845"/>
                  </a:cubicBezTo>
                  <a:cubicBezTo>
                    <a:pt x="11569" y="33845"/>
                    <a:pt x="12717" y="33146"/>
                    <a:pt x="13501" y="32446"/>
                  </a:cubicBezTo>
                  <a:cubicBezTo>
                    <a:pt x="14433" y="31610"/>
                    <a:pt x="15526" y="29200"/>
                    <a:pt x="15783" y="28685"/>
                  </a:cubicBezTo>
                  <a:cubicBezTo>
                    <a:pt x="16587" y="28942"/>
                    <a:pt x="17390" y="29264"/>
                    <a:pt x="18226" y="29617"/>
                  </a:cubicBezTo>
                  <a:cubicBezTo>
                    <a:pt x="19672" y="30228"/>
                    <a:pt x="21151" y="30967"/>
                    <a:pt x="22598" y="31900"/>
                  </a:cubicBezTo>
                  <a:cubicBezTo>
                    <a:pt x="22662" y="31964"/>
                    <a:pt x="22726" y="32028"/>
                    <a:pt x="22823" y="32060"/>
                  </a:cubicBezTo>
                  <a:cubicBezTo>
                    <a:pt x="22501" y="31964"/>
                    <a:pt x="20733" y="31610"/>
                    <a:pt x="20605" y="31578"/>
                  </a:cubicBezTo>
                  <a:cubicBezTo>
                    <a:pt x="20472" y="31568"/>
                    <a:pt x="20329" y="31562"/>
                    <a:pt x="20178" y="31562"/>
                  </a:cubicBezTo>
                  <a:cubicBezTo>
                    <a:pt x="18486" y="31562"/>
                    <a:pt x="15725" y="32230"/>
                    <a:pt x="15076" y="33764"/>
                  </a:cubicBezTo>
                  <a:cubicBezTo>
                    <a:pt x="14561" y="34986"/>
                    <a:pt x="15301" y="36271"/>
                    <a:pt x="16490" y="36625"/>
                  </a:cubicBezTo>
                  <a:cubicBezTo>
                    <a:pt x="16752" y="36708"/>
                    <a:pt x="17024" y="36744"/>
                    <a:pt x="17300" y="36744"/>
                  </a:cubicBezTo>
                  <a:cubicBezTo>
                    <a:pt x="18311" y="36744"/>
                    <a:pt x="19372" y="36248"/>
                    <a:pt x="20155" y="35693"/>
                  </a:cubicBezTo>
                  <a:cubicBezTo>
                    <a:pt x="21280" y="34889"/>
                    <a:pt x="22823" y="32221"/>
                    <a:pt x="22887" y="32093"/>
                  </a:cubicBezTo>
                  <a:cubicBezTo>
                    <a:pt x="24205" y="32993"/>
                    <a:pt x="25491" y="34021"/>
                    <a:pt x="26744" y="35146"/>
                  </a:cubicBezTo>
                  <a:cubicBezTo>
                    <a:pt x="27644" y="35950"/>
                    <a:pt x="28544" y="36786"/>
                    <a:pt x="29412" y="37654"/>
                  </a:cubicBezTo>
                  <a:cubicBezTo>
                    <a:pt x="28994" y="37557"/>
                    <a:pt x="27355" y="37204"/>
                    <a:pt x="27226" y="37204"/>
                  </a:cubicBezTo>
                  <a:cubicBezTo>
                    <a:pt x="27073" y="37188"/>
                    <a:pt x="26905" y="37180"/>
                    <a:pt x="26727" y="37180"/>
                  </a:cubicBezTo>
                  <a:cubicBezTo>
                    <a:pt x="25029" y="37180"/>
                    <a:pt x="22337" y="37877"/>
                    <a:pt x="21698" y="39389"/>
                  </a:cubicBezTo>
                  <a:cubicBezTo>
                    <a:pt x="21183" y="40579"/>
                    <a:pt x="21923" y="41864"/>
                    <a:pt x="23112" y="42250"/>
                  </a:cubicBezTo>
                  <a:cubicBezTo>
                    <a:pt x="23366" y="42330"/>
                    <a:pt x="23629" y="42366"/>
                    <a:pt x="23896" y="42366"/>
                  </a:cubicBezTo>
                  <a:cubicBezTo>
                    <a:pt x="24915" y="42366"/>
                    <a:pt x="25987" y="41846"/>
                    <a:pt x="26776" y="41286"/>
                  </a:cubicBezTo>
                  <a:cubicBezTo>
                    <a:pt x="27901" y="40514"/>
                    <a:pt x="29380" y="37943"/>
                    <a:pt x="29476" y="37718"/>
                  </a:cubicBezTo>
                  <a:cubicBezTo>
                    <a:pt x="29894" y="38136"/>
                    <a:pt x="30280" y="38521"/>
                    <a:pt x="30698" y="38907"/>
                  </a:cubicBezTo>
                  <a:cubicBezTo>
                    <a:pt x="31984" y="40193"/>
                    <a:pt x="33269" y="41511"/>
                    <a:pt x="34620" y="42765"/>
                  </a:cubicBezTo>
                  <a:cubicBezTo>
                    <a:pt x="35070" y="43182"/>
                    <a:pt x="35520" y="43600"/>
                    <a:pt x="36002" y="44018"/>
                  </a:cubicBezTo>
                  <a:cubicBezTo>
                    <a:pt x="35359" y="43857"/>
                    <a:pt x="34234" y="43632"/>
                    <a:pt x="34105" y="43600"/>
                  </a:cubicBezTo>
                  <a:cubicBezTo>
                    <a:pt x="33973" y="43590"/>
                    <a:pt x="33830" y="43584"/>
                    <a:pt x="33679" y="43584"/>
                  </a:cubicBezTo>
                  <a:cubicBezTo>
                    <a:pt x="31986" y="43584"/>
                    <a:pt x="29225" y="44252"/>
                    <a:pt x="28576" y="45786"/>
                  </a:cubicBezTo>
                  <a:cubicBezTo>
                    <a:pt x="28062" y="47008"/>
                    <a:pt x="28801" y="48293"/>
                    <a:pt x="30023" y="48647"/>
                  </a:cubicBezTo>
                  <a:cubicBezTo>
                    <a:pt x="30285" y="48730"/>
                    <a:pt x="30557" y="48767"/>
                    <a:pt x="30832" y="48767"/>
                  </a:cubicBezTo>
                  <a:cubicBezTo>
                    <a:pt x="31842" y="48767"/>
                    <a:pt x="32898" y="48270"/>
                    <a:pt x="33655" y="47715"/>
                  </a:cubicBezTo>
                  <a:cubicBezTo>
                    <a:pt x="34652" y="47008"/>
                    <a:pt x="35937" y="44886"/>
                    <a:pt x="36291" y="44275"/>
                  </a:cubicBezTo>
                  <a:cubicBezTo>
                    <a:pt x="37095" y="44950"/>
                    <a:pt x="37866" y="45625"/>
                    <a:pt x="38670" y="46236"/>
                  </a:cubicBezTo>
                  <a:cubicBezTo>
                    <a:pt x="39023" y="46493"/>
                    <a:pt x="39377" y="46750"/>
                    <a:pt x="39730" y="46975"/>
                  </a:cubicBezTo>
                  <a:cubicBezTo>
                    <a:pt x="40084" y="47233"/>
                    <a:pt x="40438" y="47458"/>
                    <a:pt x="40759" y="47683"/>
                  </a:cubicBezTo>
                  <a:cubicBezTo>
                    <a:pt x="41498" y="48133"/>
                    <a:pt x="42173" y="48551"/>
                    <a:pt x="42881" y="48968"/>
                  </a:cubicBezTo>
                  <a:cubicBezTo>
                    <a:pt x="43202" y="49161"/>
                    <a:pt x="43556" y="49354"/>
                    <a:pt x="43877" y="49547"/>
                  </a:cubicBezTo>
                  <a:cubicBezTo>
                    <a:pt x="43266" y="49322"/>
                    <a:pt x="42302" y="48936"/>
                    <a:pt x="42206" y="48936"/>
                  </a:cubicBezTo>
                  <a:cubicBezTo>
                    <a:pt x="41747" y="48815"/>
                    <a:pt x="41145" y="48745"/>
                    <a:pt x="40498" y="48745"/>
                  </a:cubicBezTo>
                  <a:cubicBezTo>
                    <a:pt x="38919" y="48745"/>
                    <a:pt x="37071" y="49160"/>
                    <a:pt x="36387" y="50254"/>
                  </a:cubicBezTo>
                  <a:cubicBezTo>
                    <a:pt x="35712" y="51347"/>
                    <a:pt x="36259" y="52729"/>
                    <a:pt x="37384" y="53276"/>
                  </a:cubicBezTo>
                  <a:cubicBezTo>
                    <a:pt x="37776" y="53477"/>
                    <a:pt x="38219" y="53562"/>
                    <a:pt x="38676" y="53562"/>
                  </a:cubicBezTo>
                  <a:cubicBezTo>
                    <a:pt x="39530" y="53562"/>
                    <a:pt x="40433" y="53267"/>
                    <a:pt x="41145" y="52890"/>
                  </a:cubicBezTo>
                  <a:cubicBezTo>
                    <a:pt x="42334" y="52311"/>
                    <a:pt x="44134" y="50093"/>
                    <a:pt x="44327" y="49804"/>
                  </a:cubicBezTo>
                  <a:cubicBezTo>
                    <a:pt x="45163" y="50286"/>
                    <a:pt x="45999" y="50736"/>
                    <a:pt x="46770" y="51154"/>
                  </a:cubicBezTo>
                  <a:cubicBezTo>
                    <a:pt x="48827" y="52247"/>
                    <a:pt x="50627" y="53147"/>
                    <a:pt x="52010" y="53790"/>
                  </a:cubicBezTo>
                  <a:cubicBezTo>
                    <a:pt x="56542" y="57712"/>
                    <a:pt x="62907" y="58130"/>
                    <a:pt x="62907" y="58130"/>
                  </a:cubicBezTo>
                  <a:cubicBezTo>
                    <a:pt x="62907" y="58130"/>
                    <a:pt x="63260" y="50511"/>
                    <a:pt x="58760" y="45465"/>
                  </a:cubicBezTo>
                  <a:cubicBezTo>
                    <a:pt x="57121" y="43632"/>
                    <a:pt x="55096" y="42411"/>
                    <a:pt x="53135" y="41607"/>
                  </a:cubicBezTo>
                  <a:cubicBezTo>
                    <a:pt x="53263" y="41447"/>
                    <a:pt x="53392" y="41318"/>
                    <a:pt x="53488" y="41189"/>
                  </a:cubicBezTo>
                  <a:cubicBezTo>
                    <a:pt x="54131" y="40161"/>
                    <a:pt x="54710" y="38682"/>
                    <a:pt x="54292" y="37493"/>
                  </a:cubicBezTo>
                  <a:cubicBezTo>
                    <a:pt x="53976" y="36593"/>
                    <a:pt x="53145" y="35969"/>
                    <a:pt x="52244" y="35969"/>
                  </a:cubicBezTo>
                  <a:cubicBezTo>
                    <a:pt x="51954" y="35969"/>
                    <a:pt x="51656" y="36034"/>
                    <a:pt x="51367" y="36175"/>
                  </a:cubicBezTo>
                  <a:cubicBezTo>
                    <a:pt x="50113" y="36753"/>
                    <a:pt x="49502" y="38746"/>
                    <a:pt x="49374" y="40386"/>
                  </a:cubicBezTo>
                  <a:cubicBezTo>
                    <a:pt x="48892" y="40257"/>
                    <a:pt x="48442" y="40193"/>
                    <a:pt x="48056" y="40129"/>
                  </a:cubicBezTo>
                  <a:cubicBezTo>
                    <a:pt x="47895" y="39743"/>
                    <a:pt x="47734" y="39389"/>
                    <a:pt x="47542" y="39004"/>
                  </a:cubicBezTo>
                  <a:cubicBezTo>
                    <a:pt x="47381" y="38618"/>
                    <a:pt x="47252" y="38232"/>
                    <a:pt x="47092" y="37814"/>
                  </a:cubicBezTo>
                  <a:cubicBezTo>
                    <a:pt x="46867" y="37236"/>
                    <a:pt x="46674" y="36625"/>
                    <a:pt x="46481" y="36014"/>
                  </a:cubicBezTo>
                  <a:cubicBezTo>
                    <a:pt x="47188" y="35693"/>
                    <a:pt x="49310" y="34728"/>
                    <a:pt x="50113" y="33860"/>
                  </a:cubicBezTo>
                  <a:cubicBezTo>
                    <a:pt x="50917" y="32960"/>
                    <a:pt x="51688" y="31578"/>
                    <a:pt x="51463" y="30325"/>
                  </a:cubicBezTo>
                  <a:cubicBezTo>
                    <a:pt x="51245" y="29262"/>
                    <a:pt x="50358" y="28477"/>
                    <a:pt x="49330" y="28477"/>
                  </a:cubicBezTo>
                  <a:cubicBezTo>
                    <a:pt x="49144" y="28477"/>
                    <a:pt x="48955" y="28503"/>
                    <a:pt x="48763" y="28557"/>
                  </a:cubicBezTo>
                  <a:cubicBezTo>
                    <a:pt x="47027" y="29071"/>
                    <a:pt x="45999" y="32189"/>
                    <a:pt x="45967" y="33828"/>
                  </a:cubicBezTo>
                  <a:cubicBezTo>
                    <a:pt x="45967" y="33860"/>
                    <a:pt x="45999" y="34214"/>
                    <a:pt x="46031" y="34632"/>
                  </a:cubicBezTo>
                  <a:cubicBezTo>
                    <a:pt x="45870" y="34021"/>
                    <a:pt x="45677" y="33410"/>
                    <a:pt x="45516" y="32800"/>
                  </a:cubicBezTo>
                  <a:cubicBezTo>
                    <a:pt x="45066" y="31064"/>
                    <a:pt x="44681" y="29296"/>
                    <a:pt x="44263" y="27496"/>
                  </a:cubicBezTo>
                  <a:cubicBezTo>
                    <a:pt x="44166" y="27110"/>
                    <a:pt x="44102" y="26757"/>
                    <a:pt x="44006" y="26371"/>
                  </a:cubicBezTo>
                  <a:cubicBezTo>
                    <a:pt x="44616" y="26114"/>
                    <a:pt x="46899" y="25053"/>
                    <a:pt x="47734" y="24153"/>
                  </a:cubicBezTo>
                  <a:cubicBezTo>
                    <a:pt x="48538" y="23253"/>
                    <a:pt x="49342" y="21871"/>
                    <a:pt x="49085" y="20617"/>
                  </a:cubicBezTo>
                  <a:cubicBezTo>
                    <a:pt x="48896" y="19568"/>
                    <a:pt x="48032" y="18789"/>
                    <a:pt x="47021" y="18789"/>
                  </a:cubicBezTo>
                  <a:cubicBezTo>
                    <a:pt x="46824" y="18789"/>
                    <a:pt x="46621" y="18818"/>
                    <a:pt x="46417" y="18881"/>
                  </a:cubicBezTo>
                  <a:cubicBezTo>
                    <a:pt x="44681" y="19395"/>
                    <a:pt x="43652" y="22481"/>
                    <a:pt x="43620" y="24121"/>
                  </a:cubicBezTo>
                  <a:cubicBezTo>
                    <a:pt x="43620" y="24185"/>
                    <a:pt x="43652" y="24603"/>
                    <a:pt x="43684" y="25053"/>
                  </a:cubicBezTo>
                  <a:cubicBezTo>
                    <a:pt x="43459" y="24089"/>
                    <a:pt x="43202" y="23124"/>
                    <a:pt x="42945" y="22160"/>
                  </a:cubicBezTo>
                  <a:cubicBezTo>
                    <a:pt x="42463" y="20521"/>
                    <a:pt x="41884" y="18913"/>
                    <a:pt x="41209" y="17370"/>
                  </a:cubicBezTo>
                  <a:cubicBezTo>
                    <a:pt x="41434" y="17306"/>
                    <a:pt x="44166" y="16117"/>
                    <a:pt x="45066" y="15088"/>
                  </a:cubicBezTo>
                  <a:cubicBezTo>
                    <a:pt x="45870" y="14188"/>
                    <a:pt x="46674" y="12838"/>
                    <a:pt x="46417" y="11584"/>
                  </a:cubicBezTo>
                  <a:cubicBezTo>
                    <a:pt x="46226" y="10522"/>
                    <a:pt x="45343" y="9737"/>
                    <a:pt x="44315" y="9737"/>
                  </a:cubicBezTo>
                  <a:cubicBezTo>
                    <a:pt x="44130" y="9737"/>
                    <a:pt x="43940" y="9762"/>
                    <a:pt x="43749" y="9816"/>
                  </a:cubicBezTo>
                  <a:cubicBezTo>
                    <a:pt x="42013" y="10331"/>
                    <a:pt x="40984" y="13449"/>
                    <a:pt x="40952" y="15088"/>
                  </a:cubicBezTo>
                  <a:cubicBezTo>
                    <a:pt x="40952" y="15185"/>
                    <a:pt x="41081" y="16663"/>
                    <a:pt x="41145" y="17210"/>
                  </a:cubicBezTo>
                  <a:lnTo>
                    <a:pt x="41113" y="17145"/>
                  </a:lnTo>
                  <a:cubicBezTo>
                    <a:pt x="40406" y="15570"/>
                    <a:pt x="39538" y="14156"/>
                    <a:pt x="38638" y="12838"/>
                  </a:cubicBezTo>
                  <a:cubicBezTo>
                    <a:pt x="37738" y="11520"/>
                    <a:pt x="36773" y="10363"/>
                    <a:pt x="35873" y="9334"/>
                  </a:cubicBezTo>
                  <a:cubicBezTo>
                    <a:pt x="34973" y="8273"/>
                    <a:pt x="34073" y="7373"/>
                    <a:pt x="33269" y="6602"/>
                  </a:cubicBezTo>
                  <a:cubicBezTo>
                    <a:pt x="32852" y="6184"/>
                    <a:pt x="32434" y="5798"/>
                    <a:pt x="32048" y="5445"/>
                  </a:cubicBezTo>
                  <a:lnTo>
                    <a:pt x="32112" y="5445"/>
                  </a:lnTo>
                  <a:cubicBezTo>
                    <a:pt x="32144" y="5445"/>
                    <a:pt x="31244" y="3420"/>
                    <a:pt x="31180" y="3291"/>
                  </a:cubicBezTo>
                  <a:cubicBezTo>
                    <a:pt x="30438" y="2015"/>
                    <a:pt x="28328" y="1"/>
                    <a:pt x="26617"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3"/>
            <p:cNvSpPr/>
            <p:nvPr/>
          </p:nvSpPr>
          <p:spPr>
            <a:xfrm>
              <a:off x="2969400" y="4123575"/>
              <a:ext cx="426750" cy="440400"/>
            </a:xfrm>
            <a:custGeom>
              <a:rect b="b" l="l" r="r" t="t"/>
              <a:pathLst>
                <a:path extrusionOk="0" h="17616" w="17070">
                  <a:moveTo>
                    <a:pt x="17005" y="1"/>
                  </a:moveTo>
                  <a:lnTo>
                    <a:pt x="17005" y="1"/>
                  </a:lnTo>
                  <a:cubicBezTo>
                    <a:pt x="17004" y="1"/>
                    <a:pt x="9354" y="226"/>
                    <a:pt x="4694" y="5112"/>
                  </a:cubicBezTo>
                  <a:cubicBezTo>
                    <a:pt x="0" y="9965"/>
                    <a:pt x="65" y="17616"/>
                    <a:pt x="65" y="17616"/>
                  </a:cubicBezTo>
                  <a:cubicBezTo>
                    <a:pt x="65" y="17616"/>
                    <a:pt x="7715" y="17359"/>
                    <a:pt x="12376" y="12505"/>
                  </a:cubicBezTo>
                  <a:cubicBezTo>
                    <a:pt x="17069" y="7651"/>
                    <a:pt x="17005" y="1"/>
                    <a:pt x="17005"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3"/>
            <p:cNvSpPr/>
            <p:nvPr/>
          </p:nvSpPr>
          <p:spPr>
            <a:xfrm>
              <a:off x="1515675" y="3626950"/>
              <a:ext cx="126175" cy="202525"/>
            </a:xfrm>
            <a:custGeom>
              <a:rect b="b" l="l" r="r" t="t"/>
              <a:pathLst>
                <a:path extrusionOk="0" h="8101" w="5047">
                  <a:moveTo>
                    <a:pt x="2090" y="0"/>
                  </a:moveTo>
                  <a:cubicBezTo>
                    <a:pt x="1318" y="0"/>
                    <a:pt x="547" y="386"/>
                    <a:pt x="193" y="1190"/>
                  </a:cubicBezTo>
                  <a:cubicBezTo>
                    <a:pt x="65" y="1479"/>
                    <a:pt x="0" y="1800"/>
                    <a:pt x="0" y="2154"/>
                  </a:cubicBezTo>
                  <a:cubicBezTo>
                    <a:pt x="0" y="3761"/>
                    <a:pt x="1318" y="5851"/>
                    <a:pt x="2315" y="6751"/>
                  </a:cubicBezTo>
                  <a:cubicBezTo>
                    <a:pt x="2411" y="6847"/>
                    <a:pt x="4147" y="8101"/>
                    <a:pt x="4211" y="8101"/>
                  </a:cubicBezTo>
                  <a:cubicBezTo>
                    <a:pt x="4211" y="8101"/>
                    <a:pt x="5047" y="5529"/>
                    <a:pt x="5047" y="4018"/>
                  </a:cubicBezTo>
                  <a:cubicBezTo>
                    <a:pt x="5047" y="3890"/>
                    <a:pt x="5047" y="3761"/>
                    <a:pt x="5047" y="3665"/>
                  </a:cubicBezTo>
                  <a:cubicBezTo>
                    <a:pt x="4886" y="2475"/>
                    <a:pt x="4372" y="965"/>
                    <a:pt x="3279" y="322"/>
                  </a:cubicBezTo>
                  <a:cubicBezTo>
                    <a:pt x="2893" y="97"/>
                    <a:pt x="2508" y="0"/>
                    <a:pt x="2090"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3"/>
            <p:cNvSpPr/>
            <p:nvPr/>
          </p:nvSpPr>
          <p:spPr>
            <a:xfrm>
              <a:off x="2659200" y="4023125"/>
              <a:ext cx="458100" cy="488625"/>
            </a:xfrm>
            <a:custGeom>
              <a:rect b="b" l="l" r="r" t="t"/>
              <a:pathLst>
                <a:path extrusionOk="0" h="19545" w="18324">
                  <a:moveTo>
                    <a:pt x="1" y="1"/>
                  </a:moveTo>
                  <a:cubicBezTo>
                    <a:pt x="772" y="10930"/>
                    <a:pt x="9258" y="19544"/>
                    <a:pt x="9258" y="19544"/>
                  </a:cubicBezTo>
                  <a:cubicBezTo>
                    <a:pt x="9258" y="19544"/>
                    <a:pt x="17616" y="10898"/>
                    <a:pt x="18323" y="1"/>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3"/>
            <p:cNvSpPr/>
            <p:nvPr/>
          </p:nvSpPr>
          <p:spPr>
            <a:xfrm>
              <a:off x="1239225" y="3702475"/>
              <a:ext cx="1564650" cy="871150"/>
            </a:xfrm>
            <a:custGeom>
              <a:rect b="b" l="l" r="r" t="t"/>
              <a:pathLst>
                <a:path extrusionOk="0" h="34846" w="62586">
                  <a:moveTo>
                    <a:pt x="46739" y="21506"/>
                  </a:moveTo>
                  <a:cubicBezTo>
                    <a:pt x="47189" y="23595"/>
                    <a:pt x="48024" y="26070"/>
                    <a:pt x="49567" y="28224"/>
                  </a:cubicBezTo>
                  <a:cubicBezTo>
                    <a:pt x="48732" y="27838"/>
                    <a:pt x="47864" y="27388"/>
                    <a:pt x="46899" y="26906"/>
                  </a:cubicBezTo>
                  <a:cubicBezTo>
                    <a:pt x="46192" y="26552"/>
                    <a:pt x="45453" y="26167"/>
                    <a:pt x="44713" y="25749"/>
                  </a:cubicBezTo>
                  <a:cubicBezTo>
                    <a:pt x="44842" y="25459"/>
                    <a:pt x="45935" y="23016"/>
                    <a:pt x="45999" y="21634"/>
                  </a:cubicBezTo>
                  <a:cubicBezTo>
                    <a:pt x="46256" y="21602"/>
                    <a:pt x="46514" y="21538"/>
                    <a:pt x="46739" y="21506"/>
                  </a:cubicBezTo>
                  <a:close/>
                  <a:moveTo>
                    <a:pt x="22148" y="1"/>
                  </a:moveTo>
                  <a:cubicBezTo>
                    <a:pt x="21570" y="1"/>
                    <a:pt x="21023" y="226"/>
                    <a:pt x="20605" y="708"/>
                  </a:cubicBezTo>
                  <a:cubicBezTo>
                    <a:pt x="20187" y="1190"/>
                    <a:pt x="20027" y="1897"/>
                    <a:pt x="20027" y="2669"/>
                  </a:cubicBezTo>
                  <a:cubicBezTo>
                    <a:pt x="20027" y="4083"/>
                    <a:pt x="20605" y="5755"/>
                    <a:pt x="21152" y="6655"/>
                  </a:cubicBezTo>
                  <a:cubicBezTo>
                    <a:pt x="21216" y="6751"/>
                    <a:pt x="22148" y="7908"/>
                    <a:pt x="22502" y="8294"/>
                  </a:cubicBezTo>
                  <a:lnTo>
                    <a:pt x="22437" y="8262"/>
                  </a:lnTo>
                  <a:cubicBezTo>
                    <a:pt x="20991" y="7362"/>
                    <a:pt x="19448" y="6655"/>
                    <a:pt x="18001" y="6044"/>
                  </a:cubicBezTo>
                  <a:cubicBezTo>
                    <a:pt x="16523" y="5466"/>
                    <a:pt x="15076" y="5015"/>
                    <a:pt x="13758" y="4662"/>
                  </a:cubicBezTo>
                  <a:cubicBezTo>
                    <a:pt x="12441" y="4276"/>
                    <a:pt x="11187" y="4019"/>
                    <a:pt x="10094" y="3794"/>
                  </a:cubicBezTo>
                  <a:cubicBezTo>
                    <a:pt x="9483" y="3698"/>
                    <a:pt x="8937" y="3601"/>
                    <a:pt x="8422" y="3505"/>
                  </a:cubicBezTo>
                  <a:lnTo>
                    <a:pt x="8455" y="3505"/>
                  </a:lnTo>
                  <a:cubicBezTo>
                    <a:pt x="8455" y="3440"/>
                    <a:pt x="6655" y="2283"/>
                    <a:pt x="6526" y="2219"/>
                  </a:cubicBezTo>
                  <a:cubicBezTo>
                    <a:pt x="5690" y="1801"/>
                    <a:pt x="4340" y="1447"/>
                    <a:pt x="3054" y="1447"/>
                  </a:cubicBezTo>
                  <a:cubicBezTo>
                    <a:pt x="2058" y="1447"/>
                    <a:pt x="1126" y="1672"/>
                    <a:pt x="547" y="2251"/>
                  </a:cubicBezTo>
                  <a:cubicBezTo>
                    <a:pt x="161" y="2637"/>
                    <a:pt x="1" y="3151"/>
                    <a:pt x="1" y="3665"/>
                  </a:cubicBezTo>
                  <a:cubicBezTo>
                    <a:pt x="1" y="4308"/>
                    <a:pt x="290" y="4983"/>
                    <a:pt x="869" y="5433"/>
                  </a:cubicBezTo>
                  <a:cubicBezTo>
                    <a:pt x="1447" y="5916"/>
                    <a:pt x="2251" y="6076"/>
                    <a:pt x="3054" y="6076"/>
                  </a:cubicBezTo>
                  <a:cubicBezTo>
                    <a:pt x="3601" y="6076"/>
                    <a:pt x="4147" y="5980"/>
                    <a:pt x="4629" y="5883"/>
                  </a:cubicBezTo>
                  <a:cubicBezTo>
                    <a:pt x="5819" y="5562"/>
                    <a:pt x="7844" y="3987"/>
                    <a:pt x="8358" y="3569"/>
                  </a:cubicBezTo>
                  <a:cubicBezTo>
                    <a:pt x="8872" y="3665"/>
                    <a:pt x="9451" y="3794"/>
                    <a:pt x="10062" y="3923"/>
                  </a:cubicBezTo>
                  <a:cubicBezTo>
                    <a:pt x="11155" y="4148"/>
                    <a:pt x="12376" y="4437"/>
                    <a:pt x="13694" y="4855"/>
                  </a:cubicBezTo>
                  <a:cubicBezTo>
                    <a:pt x="14048" y="4951"/>
                    <a:pt x="14433" y="5080"/>
                    <a:pt x="14787" y="5208"/>
                  </a:cubicBezTo>
                  <a:cubicBezTo>
                    <a:pt x="14144" y="5112"/>
                    <a:pt x="13244" y="5048"/>
                    <a:pt x="13148" y="5048"/>
                  </a:cubicBezTo>
                  <a:cubicBezTo>
                    <a:pt x="11540" y="5080"/>
                    <a:pt x="8422" y="6076"/>
                    <a:pt x="7876" y="7812"/>
                  </a:cubicBezTo>
                  <a:cubicBezTo>
                    <a:pt x="7812" y="8005"/>
                    <a:pt x="7780" y="8230"/>
                    <a:pt x="7780" y="8423"/>
                  </a:cubicBezTo>
                  <a:cubicBezTo>
                    <a:pt x="7780" y="9419"/>
                    <a:pt x="8583" y="10319"/>
                    <a:pt x="9612" y="10512"/>
                  </a:cubicBezTo>
                  <a:cubicBezTo>
                    <a:pt x="9773" y="10544"/>
                    <a:pt x="9933" y="10544"/>
                    <a:pt x="10094" y="10544"/>
                  </a:cubicBezTo>
                  <a:cubicBezTo>
                    <a:pt x="11219" y="10544"/>
                    <a:pt x="12376" y="9869"/>
                    <a:pt x="13148" y="9162"/>
                  </a:cubicBezTo>
                  <a:cubicBezTo>
                    <a:pt x="14080" y="8326"/>
                    <a:pt x="15173" y="5916"/>
                    <a:pt x="15430" y="5401"/>
                  </a:cubicBezTo>
                  <a:cubicBezTo>
                    <a:pt x="16234" y="5658"/>
                    <a:pt x="17037" y="5980"/>
                    <a:pt x="17873" y="6333"/>
                  </a:cubicBezTo>
                  <a:cubicBezTo>
                    <a:pt x="19319" y="6944"/>
                    <a:pt x="20798" y="7683"/>
                    <a:pt x="22245" y="8616"/>
                  </a:cubicBezTo>
                  <a:cubicBezTo>
                    <a:pt x="22309" y="8680"/>
                    <a:pt x="22373" y="8744"/>
                    <a:pt x="22470" y="8776"/>
                  </a:cubicBezTo>
                  <a:cubicBezTo>
                    <a:pt x="22148" y="8680"/>
                    <a:pt x="20380" y="8326"/>
                    <a:pt x="20252" y="8294"/>
                  </a:cubicBezTo>
                  <a:lnTo>
                    <a:pt x="19769" y="8294"/>
                  </a:lnTo>
                  <a:cubicBezTo>
                    <a:pt x="18066" y="8294"/>
                    <a:pt x="15366" y="8969"/>
                    <a:pt x="14723" y="10480"/>
                  </a:cubicBezTo>
                  <a:cubicBezTo>
                    <a:pt x="14594" y="10769"/>
                    <a:pt x="14530" y="11027"/>
                    <a:pt x="14530" y="11284"/>
                  </a:cubicBezTo>
                  <a:cubicBezTo>
                    <a:pt x="14530" y="12216"/>
                    <a:pt x="15205" y="13052"/>
                    <a:pt x="16137" y="13341"/>
                  </a:cubicBezTo>
                  <a:cubicBezTo>
                    <a:pt x="16394" y="13437"/>
                    <a:pt x="16651" y="13469"/>
                    <a:pt x="16941" y="13469"/>
                  </a:cubicBezTo>
                  <a:cubicBezTo>
                    <a:pt x="17937" y="13469"/>
                    <a:pt x="19030" y="12955"/>
                    <a:pt x="19802" y="12409"/>
                  </a:cubicBezTo>
                  <a:cubicBezTo>
                    <a:pt x="20927" y="11605"/>
                    <a:pt x="22470" y="8937"/>
                    <a:pt x="22534" y="8809"/>
                  </a:cubicBezTo>
                  <a:cubicBezTo>
                    <a:pt x="23852" y="9709"/>
                    <a:pt x="25138" y="10737"/>
                    <a:pt x="26391" y="11862"/>
                  </a:cubicBezTo>
                  <a:cubicBezTo>
                    <a:pt x="27291" y="12666"/>
                    <a:pt x="28191" y="13502"/>
                    <a:pt x="29059" y="14370"/>
                  </a:cubicBezTo>
                  <a:cubicBezTo>
                    <a:pt x="28641" y="14273"/>
                    <a:pt x="27002" y="13920"/>
                    <a:pt x="26873" y="13920"/>
                  </a:cubicBezTo>
                  <a:cubicBezTo>
                    <a:pt x="26713" y="13887"/>
                    <a:pt x="26552" y="13887"/>
                    <a:pt x="26391" y="13887"/>
                  </a:cubicBezTo>
                  <a:cubicBezTo>
                    <a:pt x="24688" y="13887"/>
                    <a:pt x="21987" y="14562"/>
                    <a:pt x="21345" y="16105"/>
                  </a:cubicBezTo>
                  <a:cubicBezTo>
                    <a:pt x="21216" y="16363"/>
                    <a:pt x="21184" y="16620"/>
                    <a:pt x="21184" y="16877"/>
                  </a:cubicBezTo>
                  <a:cubicBezTo>
                    <a:pt x="21184" y="17809"/>
                    <a:pt x="21827" y="18677"/>
                    <a:pt x="22759" y="18966"/>
                  </a:cubicBezTo>
                  <a:cubicBezTo>
                    <a:pt x="23016" y="19030"/>
                    <a:pt x="23305" y="19063"/>
                    <a:pt x="23562" y="19063"/>
                  </a:cubicBezTo>
                  <a:cubicBezTo>
                    <a:pt x="24591" y="19063"/>
                    <a:pt x="25652" y="18580"/>
                    <a:pt x="26423" y="18002"/>
                  </a:cubicBezTo>
                  <a:cubicBezTo>
                    <a:pt x="27548" y="17230"/>
                    <a:pt x="29027" y="14659"/>
                    <a:pt x="29123" y="14434"/>
                  </a:cubicBezTo>
                  <a:cubicBezTo>
                    <a:pt x="29541" y="14852"/>
                    <a:pt x="29927" y="15237"/>
                    <a:pt x="30345" y="15623"/>
                  </a:cubicBezTo>
                  <a:cubicBezTo>
                    <a:pt x="31631" y="16909"/>
                    <a:pt x="32916" y="18227"/>
                    <a:pt x="34267" y="19481"/>
                  </a:cubicBezTo>
                  <a:cubicBezTo>
                    <a:pt x="34717" y="19898"/>
                    <a:pt x="35167" y="20316"/>
                    <a:pt x="35649" y="20734"/>
                  </a:cubicBezTo>
                  <a:cubicBezTo>
                    <a:pt x="35006" y="20573"/>
                    <a:pt x="33881" y="20348"/>
                    <a:pt x="33752" y="20316"/>
                  </a:cubicBezTo>
                  <a:lnTo>
                    <a:pt x="33302" y="20316"/>
                  </a:lnTo>
                  <a:cubicBezTo>
                    <a:pt x="31599" y="20316"/>
                    <a:pt x="28866" y="20991"/>
                    <a:pt x="28223" y="22502"/>
                  </a:cubicBezTo>
                  <a:cubicBezTo>
                    <a:pt x="28127" y="22759"/>
                    <a:pt x="28063" y="23049"/>
                    <a:pt x="28063" y="23306"/>
                  </a:cubicBezTo>
                  <a:cubicBezTo>
                    <a:pt x="28063" y="24238"/>
                    <a:pt x="28706" y="25074"/>
                    <a:pt x="29670" y="25363"/>
                  </a:cubicBezTo>
                  <a:cubicBezTo>
                    <a:pt x="29927" y="25459"/>
                    <a:pt x="30184" y="25492"/>
                    <a:pt x="30441" y="25492"/>
                  </a:cubicBezTo>
                  <a:cubicBezTo>
                    <a:pt x="31470" y="25492"/>
                    <a:pt x="32531" y="24977"/>
                    <a:pt x="33302" y="24431"/>
                  </a:cubicBezTo>
                  <a:cubicBezTo>
                    <a:pt x="34299" y="23724"/>
                    <a:pt x="35584" y="21602"/>
                    <a:pt x="35938" y="20991"/>
                  </a:cubicBezTo>
                  <a:cubicBezTo>
                    <a:pt x="36742" y="21666"/>
                    <a:pt x="37513" y="22341"/>
                    <a:pt x="38317" y="22952"/>
                  </a:cubicBezTo>
                  <a:cubicBezTo>
                    <a:pt x="38670" y="23209"/>
                    <a:pt x="39024" y="23466"/>
                    <a:pt x="39377" y="23691"/>
                  </a:cubicBezTo>
                  <a:cubicBezTo>
                    <a:pt x="39731" y="23949"/>
                    <a:pt x="40085" y="24174"/>
                    <a:pt x="40406" y="24399"/>
                  </a:cubicBezTo>
                  <a:cubicBezTo>
                    <a:pt x="41145" y="24849"/>
                    <a:pt x="41820" y="25267"/>
                    <a:pt x="42528" y="25684"/>
                  </a:cubicBezTo>
                  <a:cubicBezTo>
                    <a:pt x="42849" y="25877"/>
                    <a:pt x="43203" y="26070"/>
                    <a:pt x="43524" y="26263"/>
                  </a:cubicBezTo>
                  <a:cubicBezTo>
                    <a:pt x="42913" y="26038"/>
                    <a:pt x="41949" y="25652"/>
                    <a:pt x="41853" y="25652"/>
                  </a:cubicBezTo>
                  <a:cubicBezTo>
                    <a:pt x="41403" y="25524"/>
                    <a:pt x="40792" y="25459"/>
                    <a:pt x="40149" y="25459"/>
                  </a:cubicBezTo>
                  <a:cubicBezTo>
                    <a:pt x="38574" y="25459"/>
                    <a:pt x="36710" y="25845"/>
                    <a:pt x="36034" y="26970"/>
                  </a:cubicBezTo>
                  <a:cubicBezTo>
                    <a:pt x="35842" y="27292"/>
                    <a:pt x="35745" y="27645"/>
                    <a:pt x="35745" y="28031"/>
                  </a:cubicBezTo>
                  <a:cubicBezTo>
                    <a:pt x="35745" y="28835"/>
                    <a:pt x="36227" y="29606"/>
                    <a:pt x="37031" y="29992"/>
                  </a:cubicBezTo>
                  <a:cubicBezTo>
                    <a:pt x="37417" y="30185"/>
                    <a:pt x="37867" y="30281"/>
                    <a:pt x="38317" y="30281"/>
                  </a:cubicBezTo>
                  <a:cubicBezTo>
                    <a:pt x="39152" y="30281"/>
                    <a:pt x="40085" y="29992"/>
                    <a:pt x="40792" y="29606"/>
                  </a:cubicBezTo>
                  <a:cubicBezTo>
                    <a:pt x="41981" y="29027"/>
                    <a:pt x="43781" y="26809"/>
                    <a:pt x="43974" y="26520"/>
                  </a:cubicBezTo>
                  <a:cubicBezTo>
                    <a:pt x="44810" y="27002"/>
                    <a:pt x="45646" y="27452"/>
                    <a:pt x="46417" y="27870"/>
                  </a:cubicBezTo>
                  <a:cubicBezTo>
                    <a:pt x="48474" y="28963"/>
                    <a:pt x="50274" y="29863"/>
                    <a:pt x="51657" y="30506"/>
                  </a:cubicBezTo>
                  <a:cubicBezTo>
                    <a:pt x="56189" y="34428"/>
                    <a:pt x="62554" y="34846"/>
                    <a:pt x="62554" y="34846"/>
                  </a:cubicBezTo>
                  <a:cubicBezTo>
                    <a:pt x="62554" y="34846"/>
                    <a:pt x="62586" y="34717"/>
                    <a:pt x="62586" y="34492"/>
                  </a:cubicBezTo>
                  <a:cubicBezTo>
                    <a:pt x="62586" y="32917"/>
                    <a:pt x="62329" y="26552"/>
                    <a:pt x="58407" y="22181"/>
                  </a:cubicBezTo>
                  <a:cubicBezTo>
                    <a:pt x="56768" y="20348"/>
                    <a:pt x="54743" y="19127"/>
                    <a:pt x="52782" y="18323"/>
                  </a:cubicBezTo>
                  <a:cubicBezTo>
                    <a:pt x="52910" y="18163"/>
                    <a:pt x="53039" y="18034"/>
                    <a:pt x="53135" y="17905"/>
                  </a:cubicBezTo>
                  <a:cubicBezTo>
                    <a:pt x="53617" y="17134"/>
                    <a:pt x="54067" y="16073"/>
                    <a:pt x="54067" y="15109"/>
                  </a:cubicBezTo>
                  <a:cubicBezTo>
                    <a:pt x="54067" y="14787"/>
                    <a:pt x="54035" y="14498"/>
                    <a:pt x="53939" y="14209"/>
                  </a:cubicBezTo>
                  <a:cubicBezTo>
                    <a:pt x="53714" y="13566"/>
                    <a:pt x="53232" y="13084"/>
                    <a:pt x="52653" y="12827"/>
                  </a:cubicBezTo>
                  <a:lnTo>
                    <a:pt x="51110" y="12827"/>
                  </a:lnTo>
                  <a:cubicBezTo>
                    <a:pt x="51078" y="12859"/>
                    <a:pt x="51046" y="12859"/>
                    <a:pt x="51014" y="12891"/>
                  </a:cubicBezTo>
                  <a:cubicBezTo>
                    <a:pt x="49760" y="13469"/>
                    <a:pt x="49149" y="15462"/>
                    <a:pt x="49021" y="17102"/>
                  </a:cubicBezTo>
                  <a:cubicBezTo>
                    <a:pt x="48539" y="16973"/>
                    <a:pt x="48089" y="16909"/>
                    <a:pt x="47703" y="16845"/>
                  </a:cubicBezTo>
                  <a:cubicBezTo>
                    <a:pt x="47542" y="16459"/>
                    <a:pt x="47381" y="16105"/>
                    <a:pt x="47189" y="15720"/>
                  </a:cubicBezTo>
                  <a:cubicBezTo>
                    <a:pt x="47028" y="15334"/>
                    <a:pt x="46899" y="14948"/>
                    <a:pt x="46739" y="14530"/>
                  </a:cubicBezTo>
                  <a:cubicBezTo>
                    <a:pt x="46514" y="13984"/>
                    <a:pt x="46353" y="13405"/>
                    <a:pt x="46160" y="12827"/>
                  </a:cubicBezTo>
                  <a:lnTo>
                    <a:pt x="45260" y="12827"/>
                  </a:lnTo>
                  <a:cubicBezTo>
                    <a:pt x="45485" y="13534"/>
                    <a:pt x="45678" y="14209"/>
                    <a:pt x="45935" y="14852"/>
                  </a:cubicBezTo>
                  <a:cubicBezTo>
                    <a:pt x="46064" y="15270"/>
                    <a:pt x="46192" y="15687"/>
                    <a:pt x="46385" y="16073"/>
                  </a:cubicBezTo>
                  <a:cubicBezTo>
                    <a:pt x="46449" y="16266"/>
                    <a:pt x="46546" y="16491"/>
                    <a:pt x="46642" y="16684"/>
                  </a:cubicBezTo>
                  <a:cubicBezTo>
                    <a:pt x="46417" y="16652"/>
                    <a:pt x="46289" y="16652"/>
                    <a:pt x="46289" y="16652"/>
                  </a:cubicBezTo>
                  <a:cubicBezTo>
                    <a:pt x="46289" y="16652"/>
                    <a:pt x="46289" y="16780"/>
                    <a:pt x="46289" y="17005"/>
                  </a:cubicBezTo>
                  <a:cubicBezTo>
                    <a:pt x="46289" y="17263"/>
                    <a:pt x="46289" y="17648"/>
                    <a:pt x="46321" y="18130"/>
                  </a:cubicBezTo>
                  <a:cubicBezTo>
                    <a:pt x="45292" y="17391"/>
                    <a:pt x="43910" y="16748"/>
                    <a:pt x="42753" y="16748"/>
                  </a:cubicBezTo>
                  <a:cubicBezTo>
                    <a:pt x="42399" y="16748"/>
                    <a:pt x="42078" y="16813"/>
                    <a:pt x="41788" y="16941"/>
                  </a:cubicBezTo>
                  <a:cubicBezTo>
                    <a:pt x="41017" y="17295"/>
                    <a:pt x="40599" y="18066"/>
                    <a:pt x="40599" y="18838"/>
                  </a:cubicBezTo>
                  <a:cubicBezTo>
                    <a:pt x="40599" y="19256"/>
                    <a:pt x="40728" y="19641"/>
                    <a:pt x="40920" y="20027"/>
                  </a:cubicBezTo>
                  <a:cubicBezTo>
                    <a:pt x="41017" y="20156"/>
                    <a:pt x="41113" y="20284"/>
                    <a:pt x="41210" y="20413"/>
                  </a:cubicBezTo>
                  <a:cubicBezTo>
                    <a:pt x="41403" y="21859"/>
                    <a:pt x="42238" y="23434"/>
                    <a:pt x="42946" y="24238"/>
                  </a:cubicBezTo>
                  <a:cubicBezTo>
                    <a:pt x="43010" y="24334"/>
                    <a:pt x="43910" y="25170"/>
                    <a:pt x="44392" y="25588"/>
                  </a:cubicBezTo>
                  <a:cubicBezTo>
                    <a:pt x="43942" y="25331"/>
                    <a:pt x="43492" y="25106"/>
                    <a:pt x="43010" y="24817"/>
                  </a:cubicBezTo>
                  <a:cubicBezTo>
                    <a:pt x="42335" y="24463"/>
                    <a:pt x="41628" y="24013"/>
                    <a:pt x="40920" y="23627"/>
                  </a:cubicBezTo>
                  <a:cubicBezTo>
                    <a:pt x="40567" y="23402"/>
                    <a:pt x="40213" y="23177"/>
                    <a:pt x="39860" y="22952"/>
                  </a:cubicBezTo>
                  <a:cubicBezTo>
                    <a:pt x="39506" y="22727"/>
                    <a:pt x="39185" y="22470"/>
                    <a:pt x="38831" y="22245"/>
                  </a:cubicBezTo>
                  <a:cubicBezTo>
                    <a:pt x="38317" y="21859"/>
                    <a:pt x="37835" y="21473"/>
                    <a:pt x="37320" y="21056"/>
                  </a:cubicBezTo>
                  <a:cubicBezTo>
                    <a:pt x="37738" y="20413"/>
                    <a:pt x="38960" y="18420"/>
                    <a:pt x="39152" y="17263"/>
                  </a:cubicBezTo>
                  <a:cubicBezTo>
                    <a:pt x="39185" y="16941"/>
                    <a:pt x="39217" y="16588"/>
                    <a:pt x="39217" y="16234"/>
                  </a:cubicBezTo>
                  <a:cubicBezTo>
                    <a:pt x="39217" y="15270"/>
                    <a:pt x="38992" y="14241"/>
                    <a:pt x="38349" y="13566"/>
                  </a:cubicBezTo>
                  <a:cubicBezTo>
                    <a:pt x="37899" y="13084"/>
                    <a:pt x="37288" y="12859"/>
                    <a:pt x="36677" y="12859"/>
                  </a:cubicBezTo>
                  <a:cubicBezTo>
                    <a:pt x="36131" y="12859"/>
                    <a:pt x="35552" y="13084"/>
                    <a:pt x="35134" y="13566"/>
                  </a:cubicBezTo>
                  <a:cubicBezTo>
                    <a:pt x="34717" y="14048"/>
                    <a:pt x="34556" y="14755"/>
                    <a:pt x="34556" y="15527"/>
                  </a:cubicBezTo>
                  <a:cubicBezTo>
                    <a:pt x="34556" y="16941"/>
                    <a:pt x="35134" y="18613"/>
                    <a:pt x="35681" y="19513"/>
                  </a:cubicBezTo>
                  <a:cubicBezTo>
                    <a:pt x="35713" y="19545"/>
                    <a:pt x="35938" y="19834"/>
                    <a:pt x="36195" y="20123"/>
                  </a:cubicBezTo>
                  <a:cubicBezTo>
                    <a:pt x="35713" y="19738"/>
                    <a:pt x="35231" y="19320"/>
                    <a:pt x="34781" y="18902"/>
                  </a:cubicBezTo>
                  <a:cubicBezTo>
                    <a:pt x="33431" y="17713"/>
                    <a:pt x="32113" y="16427"/>
                    <a:pt x="30795" y="15173"/>
                  </a:cubicBezTo>
                  <a:cubicBezTo>
                    <a:pt x="30506" y="14916"/>
                    <a:pt x="30216" y="14659"/>
                    <a:pt x="29959" y="14370"/>
                  </a:cubicBezTo>
                  <a:cubicBezTo>
                    <a:pt x="30313" y="13823"/>
                    <a:pt x="31631" y="11669"/>
                    <a:pt x="31824" y="10448"/>
                  </a:cubicBezTo>
                  <a:cubicBezTo>
                    <a:pt x="31888" y="10159"/>
                    <a:pt x="31888" y="9805"/>
                    <a:pt x="31888" y="9451"/>
                  </a:cubicBezTo>
                  <a:cubicBezTo>
                    <a:pt x="31920" y="8487"/>
                    <a:pt x="31663" y="7458"/>
                    <a:pt x="31020" y="6751"/>
                  </a:cubicBezTo>
                  <a:cubicBezTo>
                    <a:pt x="30570" y="6301"/>
                    <a:pt x="29959" y="6076"/>
                    <a:pt x="29381" y="6076"/>
                  </a:cubicBezTo>
                  <a:cubicBezTo>
                    <a:pt x="28802" y="6076"/>
                    <a:pt x="28223" y="6301"/>
                    <a:pt x="27806" y="6783"/>
                  </a:cubicBezTo>
                  <a:cubicBezTo>
                    <a:pt x="27420" y="7266"/>
                    <a:pt x="27259" y="7973"/>
                    <a:pt x="27259" y="8744"/>
                  </a:cubicBezTo>
                  <a:cubicBezTo>
                    <a:pt x="27259" y="10159"/>
                    <a:pt x="27806" y="11830"/>
                    <a:pt x="28384" y="12698"/>
                  </a:cubicBezTo>
                  <a:cubicBezTo>
                    <a:pt x="28416" y="12762"/>
                    <a:pt x="28673" y="13084"/>
                    <a:pt x="28963" y="13437"/>
                  </a:cubicBezTo>
                  <a:cubicBezTo>
                    <a:pt x="28223" y="12762"/>
                    <a:pt x="27484" y="12087"/>
                    <a:pt x="26713" y="11477"/>
                  </a:cubicBezTo>
                  <a:cubicBezTo>
                    <a:pt x="25395" y="10351"/>
                    <a:pt x="24045" y="9323"/>
                    <a:pt x="22662" y="8423"/>
                  </a:cubicBezTo>
                  <a:cubicBezTo>
                    <a:pt x="22791" y="8230"/>
                    <a:pt x="24398" y="5755"/>
                    <a:pt x="24623" y="4373"/>
                  </a:cubicBezTo>
                  <a:cubicBezTo>
                    <a:pt x="24655" y="4083"/>
                    <a:pt x="24688" y="3730"/>
                    <a:pt x="24688" y="3408"/>
                  </a:cubicBezTo>
                  <a:cubicBezTo>
                    <a:pt x="24688" y="2412"/>
                    <a:pt x="24463" y="1383"/>
                    <a:pt x="23787" y="708"/>
                  </a:cubicBezTo>
                  <a:cubicBezTo>
                    <a:pt x="23337" y="226"/>
                    <a:pt x="22759" y="1"/>
                    <a:pt x="22148" y="1"/>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3"/>
            <p:cNvSpPr/>
            <p:nvPr/>
          </p:nvSpPr>
          <p:spPr>
            <a:xfrm>
              <a:off x="2159350" y="3969275"/>
              <a:ext cx="152725" cy="66725"/>
            </a:xfrm>
            <a:custGeom>
              <a:rect b="b" l="l" r="r" t="t"/>
              <a:pathLst>
                <a:path extrusionOk="0" h="2669" w="6109">
                  <a:moveTo>
                    <a:pt x="1" y="1"/>
                  </a:moveTo>
                  <a:lnTo>
                    <a:pt x="1" y="1"/>
                  </a:lnTo>
                  <a:cubicBezTo>
                    <a:pt x="33" y="515"/>
                    <a:pt x="194" y="1030"/>
                    <a:pt x="547" y="1415"/>
                  </a:cubicBezTo>
                  <a:cubicBezTo>
                    <a:pt x="1287" y="2347"/>
                    <a:pt x="2701" y="2669"/>
                    <a:pt x="3890" y="2669"/>
                  </a:cubicBezTo>
                  <a:lnTo>
                    <a:pt x="4115" y="2669"/>
                  </a:lnTo>
                  <a:cubicBezTo>
                    <a:pt x="4662" y="2637"/>
                    <a:pt x="5401" y="2412"/>
                    <a:pt x="6108" y="2155"/>
                  </a:cubicBezTo>
                  <a:lnTo>
                    <a:pt x="4276" y="2155"/>
                  </a:lnTo>
                  <a:cubicBezTo>
                    <a:pt x="2508" y="2155"/>
                    <a:pt x="965" y="1319"/>
                    <a:pt x="1" y="1"/>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3"/>
            <p:cNvSpPr/>
            <p:nvPr/>
          </p:nvSpPr>
          <p:spPr>
            <a:xfrm>
              <a:off x="2104725" y="3692850"/>
              <a:ext cx="29750" cy="98050"/>
            </a:xfrm>
            <a:custGeom>
              <a:rect b="b" l="l" r="r" t="t"/>
              <a:pathLst>
                <a:path extrusionOk="0" h="3922" w="1190">
                  <a:moveTo>
                    <a:pt x="1189" y="0"/>
                  </a:moveTo>
                  <a:cubicBezTo>
                    <a:pt x="1093" y="32"/>
                    <a:pt x="997" y="97"/>
                    <a:pt x="900" y="161"/>
                  </a:cubicBezTo>
                  <a:cubicBezTo>
                    <a:pt x="289" y="547"/>
                    <a:pt x="0" y="1222"/>
                    <a:pt x="0" y="1865"/>
                  </a:cubicBezTo>
                  <a:cubicBezTo>
                    <a:pt x="0" y="2379"/>
                    <a:pt x="161" y="2893"/>
                    <a:pt x="514" y="3343"/>
                  </a:cubicBezTo>
                  <a:cubicBezTo>
                    <a:pt x="707" y="3568"/>
                    <a:pt x="932" y="3761"/>
                    <a:pt x="1189" y="3922"/>
                  </a:cubicBezTo>
                  <a:lnTo>
                    <a:pt x="1189" y="0"/>
                  </a:ln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3"/>
            <p:cNvSpPr/>
            <p:nvPr/>
          </p:nvSpPr>
          <p:spPr>
            <a:xfrm>
              <a:off x="2091050" y="3538550"/>
              <a:ext cx="43425" cy="60300"/>
            </a:xfrm>
            <a:custGeom>
              <a:rect b="b" l="l" r="r" t="t"/>
              <a:pathLst>
                <a:path extrusionOk="0" h="2412" w="1737">
                  <a:moveTo>
                    <a:pt x="1736" y="0"/>
                  </a:moveTo>
                  <a:cubicBezTo>
                    <a:pt x="1094" y="772"/>
                    <a:pt x="483" y="1479"/>
                    <a:pt x="1" y="2090"/>
                  </a:cubicBezTo>
                  <a:cubicBezTo>
                    <a:pt x="547" y="2283"/>
                    <a:pt x="1158" y="2379"/>
                    <a:pt x="1736" y="2411"/>
                  </a:cubicBezTo>
                  <a:lnTo>
                    <a:pt x="1736" y="1576"/>
                  </a:lnTo>
                  <a:lnTo>
                    <a:pt x="1736" y="0"/>
                  </a:ln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3"/>
            <p:cNvSpPr/>
            <p:nvPr/>
          </p:nvSpPr>
          <p:spPr>
            <a:xfrm>
              <a:off x="1844350" y="3120675"/>
              <a:ext cx="110925" cy="121375"/>
            </a:xfrm>
            <a:custGeom>
              <a:rect b="b" l="l" r="r" t="t"/>
              <a:pathLst>
                <a:path extrusionOk="0" h="4855" w="4437">
                  <a:moveTo>
                    <a:pt x="2058" y="0"/>
                  </a:moveTo>
                  <a:cubicBezTo>
                    <a:pt x="1897" y="0"/>
                    <a:pt x="1768" y="0"/>
                    <a:pt x="1640" y="32"/>
                  </a:cubicBezTo>
                  <a:cubicBezTo>
                    <a:pt x="611" y="257"/>
                    <a:pt x="0" y="1158"/>
                    <a:pt x="0" y="2122"/>
                  </a:cubicBezTo>
                  <a:cubicBezTo>
                    <a:pt x="0" y="2379"/>
                    <a:pt x="32" y="2604"/>
                    <a:pt x="129" y="2861"/>
                  </a:cubicBezTo>
                  <a:cubicBezTo>
                    <a:pt x="418" y="3729"/>
                    <a:pt x="1158" y="4372"/>
                    <a:pt x="1993" y="4854"/>
                  </a:cubicBezTo>
                  <a:cubicBezTo>
                    <a:pt x="2958" y="3311"/>
                    <a:pt x="3826" y="1961"/>
                    <a:pt x="4436" y="965"/>
                  </a:cubicBezTo>
                  <a:cubicBezTo>
                    <a:pt x="3665" y="386"/>
                    <a:pt x="2829" y="0"/>
                    <a:pt x="2058"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3"/>
            <p:cNvSpPr/>
            <p:nvPr/>
          </p:nvSpPr>
          <p:spPr>
            <a:xfrm>
              <a:off x="2971000" y="4123575"/>
              <a:ext cx="423525" cy="440400"/>
            </a:xfrm>
            <a:custGeom>
              <a:rect b="b" l="l" r="r" t="t"/>
              <a:pathLst>
                <a:path extrusionOk="0" h="17616" w="16941">
                  <a:moveTo>
                    <a:pt x="16941" y="1"/>
                  </a:moveTo>
                  <a:cubicBezTo>
                    <a:pt x="16941" y="1"/>
                    <a:pt x="9290" y="226"/>
                    <a:pt x="4630" y="5112"/>
                  </a:cubicBezTo>
                  <a:cubicBezTo>
                    <a:pt x="65" y="9837"/>
                    <a:pt x="1" y="17230"/>
                    <a:pt x="1" y="17584"/>
                  </a:cubicBezTo>
                  <a:lnTo>
                    <a:pt x="1" y="17616"/>
                  </a:lnTo>
                  <a:cubicBezTo>
                    <a:pt x="1" y="17616"/>
                    <a:pt x="7651" y="17359"/>
                    <a:pt x="12312" y="12505"/>
                  </a:cubicBezTo>
                  <a:cubicBezTo>
                    <a:pt x="16877" y="7780"/>
                    <a:pt x="16941" y="354"/>
                    <a:pt x="16941" y="33"/>
                  </a:cubicBezTo>
                  <a:lnTo>
                    <a:pt x="16941" y="1"/>
                  </a:ln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3"/>
            <p:cNvSpPr/>
            <p:nvPr/>
          </p:nvSpPr>
          <p:spPr>
            <a:xfrm>
              <a:off x="2693750" y="3458200"/>
              <a:ext cx="388975" cy="1053550"/>
            </a:xfrm>
            <a:custGeom>
              <a:rect b="b" l="l" r="r" t="t"/>
              <a:pathLst>
                <a:path extrusionOk="0" h="42142" w="15559">
                  <a:moveTo>
                    <a:pt x="7458" y="0"/>
                  </a:moveTo>
                  <a:lnTo>
                    <a:pt x="7523" y="14465"/>
                  </a:lnTo>
                  <a:lnTo>
                    <a:pt x="2733" y="10318"/>
                  </a:lnTo>
                  <a:lnTo>
                    <a:pt x="2412" y="10672"/>
                  </a:lnTo>
                  <a:lnTo>
                    <a:pt x="7523" y="15108"/>
                  </a:lnTo>
                  <a:lnTo>
                    <a:pt x="7555" y="25426"/>
                  </a:lnTo>
                  <a:lnTo>
                    <a:pt x="322" y="19030"/>
                  </a:lnTo>
                  <a:lnTo>
                    <a:pt x="1" y="19383"/>
                  </a:lnTo>
                  <a:lnTo>
                    <a:pt x="7555" y="26069"/>
                  </a:lnTo>
                  <a:lnTo>
                    <a:pt x="7587" y="35455"/>
                  </a:lnTo>
                  <a:lnTo>
                    <a:pt x="2155" y="31212"/>
                  </a:lnTo>
                  <a:lnTo>
                    <a:pt x="1865" y="31566"/>
                  </a:lnTo>
                  <a:lnTo>
                    <a:pt x="7619" y="36098"/>
                  </a:lnTo>
                  <a:lnTo>
                    <a:pt x="7619" y="42141"/>
                  </a:lnTo>
                  <a:lnTo>
                    <a:pt x="8101" y="42141"/>
                  </a:lnTo>
                  <a:lnTo>
                    <a:pt x="8069" y="31534"/>
                  </a:lnTo>
                  <a:lnTo>
                    <a:pt x="15559" y="24783"/>
                  </a:lnTo>
                  <a:lnTo>
                    <a:pt x="15237" y="24430"/>
                  </a:lnTo>
                  <a:lnTo>
                    <a:pt x="8069" y="30891"/>
                  </a:lnTo>
                  <a:lnTo>
                    <a:pt x="8037" y="22051"/>
                  </a:lnTo>
                  <a:lnTo>
                    <a:pt x="8069" y="22083"/>
                  </a:lnTo>
                  <a:lnTo>
                    <a:pt x="14402" y="12794"/>
                  </a:lnTo>
                  <a:lnTo>
                    <a:pt x="14016" y="12536"/>
                  </a:lnTo>
                  <a:lnTo>
                    <a:pt x="8037" y="21280"/>
                  </a:lnTo>
                  <a:lnTo>
                    <a:pt x="79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3"/>
            <p:cNvSpPr/>
            <p:nvPr/>
          </p:nvSpPr>
          <p:spPr>
            <a:xfrm>
              <a:off x="2391600" y="4114750"/>
              <a:ext cx="416300" cy="462900"/>
            </a:xfrm>
            <a:custGeom>
              <a:rect b="b" l="l" r="r" t="t"/>
              <a:pathLst>
                <a:path extrusionOk="0" h="18516" w="16652">
                  <a:moveTo>
                    <a:pt x="354" y="0"/>
                  </a:moveTo>
                  <a:lnTo>
                    <a:pt x="1" y="322"/>
                  </a:lnTo>
                  <a:lnTo>
                    <a:pt x="5433" y="6397"/>
                  </a:lnTo>
                  <a:lnTo>
                    <a:pt x="1994" y="6429"/>
                  </a:lnTo>
                  <a:lnTo>
                    <a:pt x="1994" y="6911"/>
                  </a:lnTo>
                  <a:lnTo>
                    <a:pt x="5851" y="6879"/>
                  </a:lnTo>
                  <a:lnTo>
                    <a:pt x="9676" y="11122"/>
                  </a:lnTo>
                  <a:lnTo>
                    <a:pt x="4308" y="11122"/>
                  </a:lnTo>
                  <a:lnTo>
                    <a:pt x="4308" y="11604"/>
                  </a:lnTo>
                  <a:lnTo>
                    <a:pt x="10094" y="11604"/>
                  </a:lnTo>
                  <a:lnTo>
                    <a:pt x="13566" y="15494"/>
                  </a:lnTo>
                  <a:lnTo>
                    <a:pt x="9773" y="15719"/>
                  </a:lnTo>
                  <a:lnTo>
                    <a:pt x="9805" y="16201"/>
                  </a:lnTo>
                  <a:lnTo>
                    <a:pt x="13983" y="15944"/>
                  </a:lnTo>
                  <a:lnTo>
                    <a:pt x="16298" y="18515"/>
                  </a:lnTo>
                  <a:lnTo>
                    <a:pt x="16651" y="18194"/>
                  </a:lnTo>
                  <a:lnTo>
                    <a:pt x="12569" y="13661"/>
                  </a:lnTo>
                  <a:lnTo>
                    <a:pt x="13244" y="7875"/>
                  </a:lnTo>
                  <a:lnTo>
                    <a:pt x="12762" y="7843"/>
                  </a:lnTo>
                  <a:lnTo>
                    <a:pt x="12151" y="13179"/>
                  </a:lnTo>
                  <a:lnTo>
                    <a:pt x="8937" y="9579"/>
                  </a:lnTo>
                  <a:lnTo>
                    <a:pt x="8133" y="3118"/>
                  </a:lnTo>
                  <a:lnTo>
                    <a:pt x="7651" y="3150"/>
                  </a:lnTo>
                  <a:lnTo>
                    <a:pt x="8390" y="8936"/>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3"/>
            <p:cNvSpPr/>
            <p:nvPr/>
          </p:nvSpPr>
          <p:spPr>
            <a:xfrm>
              <a:off x="2967000" y="4119550"/>
              <a:ext cx="431550" cy="448450"/>
            </a:xfrm>
            <a:custGeom>
              <a:rect b="b" l="l" r="r" t="t"/>
              <a:pathLst>
                <a:path extrusionOk="0" h="17938" w="17262">
                  <a:moveTo>
                    <a:pt x="16940" y="1"/>
                  </a:moveTo>
                  <a:lnTo>
                    <a:pt x="11283" y="5883"/>
                  </a:lnTo>
                  <a:lnTo>
                    <a:pt x="10961" y="2444"/>
                  </a:lnTo>
                  <a:lnTo>
                    <a:pt x="10479" y="2476"/>
                  </a:lnTo>
                  <a:lnTo>
                    <a:pt x="10833" y="6333"/>
                  </a:lnTo>
                  <a:lnTo>
                    <a:pt x="6879" y="10448"/>
                  </a:lnTo>
                  <a:lnTo>
                    <a:pt x="6461" y="5080"/>
                  </a:lnTo>
                  <a:lnTo>
                    <a:pt x="5979" y="5112"/>
                  </a:lnTo>
                  <a:lnTo>
                    <a:pt x="6429" y="10930"/>
                  </a:lnTo>
                  <a:lnTo>
                    <a:pt x="2797" y="14659"/>
                  </a:lnTo>
                  <a:lnTo>
                    <a:pt x="2314" y="10898"/>
                  </a:lnTo>
                  <a:lnTo>
                    <a:pt x="1832" y="10962"/>
                  </a:lnTo>
                  <a:lnTo>
                    <a:pt x="2379" y="15109"/>
                  </a:lnTo>
                  <a:lnTo>
                    <a:pt x="0" y="17584"/>
                  </a:lnTo>
                  <a:lnTo>
                    <a:pt x="321" y="17938"/>
                  </a:lnTo>
                  <a:lnTo>
                    <a:pt x="4565" y="13534"/>
                  </a:lnTo>
                  <a:lnTo>
                    <a:pt x="10351" y="13759"/>
                  </a:lnTo>
                  <a:lnTo>
                    <a:pt x="10383" y="13277"/>
                  </a:lnTo>
                  <a:lnTo>
                    <a:pt x="5015" y="13084"/>
                  </a:lnTo>
                  <a:lnTo>
                    <a:pt x="8358" y="9580"/>
                  </a:lnTo>
                  <a:lnTo>
                    <a:pt x="8358" y="9612"/>
                  </a:lnTo>
                  <a:lnTo>
                    <a:pt x="14754" y="8294"/>
                  </a:lnTo>
                  <a:lnTo>
                    <a:pt x="14658" y="7844"/>
                  </a:lnTo>
                  <a:lnTo>
                    <a:pt x="8936" y="9001"/>
                  </a:lnTo>
                  <a:lnTo>
                    <a:pt x="17262" y="322"/>
                  </a:lnTo>
                  <a:lnTo>
                    <a:pt x="169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3"/>
            <p:cNvSpPr/>
            <p:nvPr/>
          </p:nvSpPr>
          <p:spPr>
            <a:xfrm>
              <a:off x="3413000" y="3916250"/>
              <a:ext cx="1215075" cy="654150"/>
            </a:xfrm>
            <a:custGeom>
              <a:rect b="b" l="l" r="r" t="t"/>
              <a:pathLst>
                <a:path extrusionOk="0" h="26166" w="48603">
                  <a:moveTo>
                    <a:pt x="5593" y="0"/>
                  </a:moveTo>
                  <a:lnTo>
                    <a:pt x="5593" y="12697"/>
                  </a:lnTo>
                  <a:cubicBezTo>
                    <a:pt x="5593" y="16812"/>
                    <a:pt x="4211" y="20862"/>
                    <a:pt x="1640" y="24109"/>
                  </a:cubicBezTo>
                  <a:lnTo>
                    <a:pt x="0" y="26166"/>
                  </a:lnTo>
                  <a:lnTo>
                    <a:pt x="48602" y="26166"/>
                  </a:lnTo>
                  <a:lnTo>
                    <a:pt x="46963" y="24109"/>
                  </a:lnTo>
                  <a:cubicBezTo>
                    <a:pt x="44392" y="20862"/>
                    <a:pt x="42977" y="16812"/>
                    <a:pt x="42977" y="12697"/>
                  </a:cubicBezTo>
                  <a:lnTo>
                    <a:pt x="429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3"/>
            <p:cNvSpPr/>
            <p:nvPr/>
          </p:nvSpPr>
          <p:spPr>
            <a:xfrm>
              <a:off x="3404950" y="3908200"/>
              <a:ext cx="1231150" cy="669450"/>
            </a:xfrm>
            <a:custGeom>
              <a:rect b="b" l="l" r="r" t="t"/>
              <a:pathLst>
                <a:path extrusionOk="0" h="26778" w="49246">
                  <a:moveTo>
                    <a:pt x="43010" y="612"/>
                  </a:moveTo>
                  <a:lnTo>
                    <a:pt x="43010" y="13019"/>
                  </a:lnTo>
                  <a:cubicBezTo>
                    <a:pt x="43010" y="17230"/>
                    <a:pt x="44456" y="21313"/>
                    <a:pt x="47060" y="24591"/>
                  </a:cubicBezTo>
                  <a:lnTo>
                    <a:pt x="48314" y="26199"/>
                  </a:lnTo>
                  <a:lnTo>
                    <a:pt x="901" y="26199"/>
                  </a:lnTo>
                  <a:lnTo>
                    <a:pt x="2187" y="24591"/>
                  </a:lnTo>
                  <a:cubicBezTo>
                    <a:pt x="4790" y="21313"/>
                    <a:pt x="6205" y="17230"/>
                    <a:pt x="6205" y="13019"/>
                  </a:cubicBezTo>
                  <a:lnTo>
                    <a:pt x="6205" y="612"/>
                  </a:lnTo>
                  <a:close/>
                  <a:moveTo>
                    <a:pt x="5915" y="1"/>
                  </a:moveTo>
                  <a:cubicBezTo>
                    <a:pt x="5851" y="1"/>
                    <a:pt x="5755" y="33"/>
                    <a:pt x="5722" y="97"/>
                  </a:cubicBezTo>
                  <a:cubicBezTo>
                    <a:pt x="5658" y="162"/>
                    <a:pt x="5626" y="226"/>
                    <a:pt x="5626" y="322"/>
                  </a:cubicBezTo>
                  <a:lnTo>
                    <a:pt x="5626" y="13019"/>
                  </a:lnTo>
                  <a:cubicBezTo>
                    <a:pt x="5626" y="17070"/>
                    <a:pt x="4244" y="21056"/>
                    <a:pt x="1704" y="24238"/>
                  </a:cubicBezTo>
                  <a:lnTo>
                    <a:pt x="65" y="26295"/>
                  </a:lnTo>
                  <a:cubicBezTo>
                    <a:pt x="1" y="26392"/>
                    <a:pt x="1" y="26520"/>
                    <a:pt x="33" y="26617"/>
                  </a:cubicBezTo>
                  <a:cubicBezTo>
                    <a:pt x="97" y="26713"/>
                    <a:pt x="194" y="26777"/>
                    <a:pt x="322" y="26777"/>
                  </a:cubicBezTo>
                  <a:lnTo>
                    <a:pt x="48924" y="26777"/>
                  </a:lnTo>
                  <a:cubicBezTo>
                    <a:pt x="49021" y="26777"/>
                    <a:pt x="49149" y="26713"/>
                    <a:pt x="49182" y="26617"/>
                  </a:cubicBezTo>
                  <a:cubicBezTo>
                    <a:pt x="49246" y="26520"/>
                    <a:pt x="49214" y="26392"/>
                    <a:pt x="49149" y="26295"/>
                  </a:cubicBezTo>
                  <a:lnTo>
                    <a:pt x="47510" y="24238"/>
                  </a:lnTo>
                  <a:cubicBezTo>
                    <a:pt x="44971" y="21056"/>
                    <a:pt x="43621" y="17070"/>
                    <a:pt x="43621" y="13019"/>
                  </a:cubicBezTo>
                  <a:lnTo>
                    <a:pt x="43621" y="322"/>
                  </a:lnTo>
                  <a:cubicBezTo>
                    <a:pt x="43621" y="226"/>
                    <a:pt x="43589" y="162"/>
                    <a:pt x="43524" y="97"/>
                  </a:cubicBezTo>
                  <a:cubicBezTo>
                    <a:pt x="43460" y="33"/>
                    <a:pt x="43396" y="1"/>
                    <a:pt x="43299"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3"/>
            <p:cNvSpPr/>
            <p:nvPr/>
          </p:nvSpPr>
          <p:spPr>
            <a:xfrm>
              <a:off x="3503800" y="4023125"/>
              <a:ext cx="1032675" cy="432375"/>
            </a:xfrm>
            <a:custGeom>
              <a:rect b="b" l="l" r="r" t="t"/>
              <a:pathLst>
                <a:path extrusionOk="0" h="17295" w="41307">
                  <a:moveTo>
                    <a:pt x="2251" y="1"/>
                  </a:moveTo>
                  <a:lnTo>
                    <a:pt x="2251" y="8422"/>
                  </a:lnTo>
                  <a:cubicBezTo>
                    <a:pt x="2251" y="11540"/>
                    <a:pt x="1479" y="14594"/>
                    <a:pt x="0" y="17294"/>
                  </a:cubicBezTo>
                  <a:lnTo>
                    <a:pt x="41306" y="17294"/>
                  </a:lnTo>
                  <a:cubicBezTo>
                    <a:pt x="39860" y="14594"/>
                    <a:pt x="39056" y="11540"/>
                    <a:pt x="39056" y="8422"/>
                  </a:cubicBezTo>
                  <a:lnTo>
                    <a:pt x="39056"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3"/>
            <p:cNvSpPr/>
            <p:nvPr/>
          </p:nvSpPr>
          <p:spPr>
            <a:xfrm>
              <a:off x="3495775" y="4023125"/>
              <a:ext cx="1049525" cy="432375"/>
            </a:xfrm>
            <a:custGeom>
              <a:rect b="b" l="l" r="r" t="t"/>
              <a:pathLst>
                <a:path extrusionOk="0" h="17295" w="41981">
                  <a:moveTo>
                    <a:pt x="2282" y="1"/>
                  </a:moveTo>
                  <a:lnTo>
                    <a:pt x="2282" y="6140"/>
                  </a:lnTo>
                  <a:lnTo>
                    <a:pt x="2282" y="8422"/>
                  </a:lnTo>
                  <a:cubicBezTo>
                    <a:pt x="2282" y="11540"/>
                    <a:pt x="1479" y="14594"/>
                    <a:pt x="0" y="17294"/>
                  </a:cubicBezTo>
                  <a:lnTo>
                    <a:pt x="321" y="17294"/>
                  </a:lnTo>
                  <a:cubicBezTo>
                    <a:pt x="1800" y="14594"/>
                    <a:pt x="2572" y="11540"/>
                    <a:pt x="2572" y="8422"/>
                  </a:cubicBezTo>
                  <a:lnTo>
                    <a:pt x="2572" y="1"/>
                  </a:lnTo>
                  <a:close/>
                  <a:moveTo>
                    <a:pt x="39377" y="1"/>
                  </a:moveTo>
                  <a:lnTo>
                    <a:pt x="39377" y="8422"/>
                  </a:lnTo>
                  <a:cubicBezTo>
                    <a:pt x="39377" y="11540"/>
                    <a:pt x="40181" y="14594"/>
                    <a:pt x="41627" y="17294"/>
                  </a:cubicBezTo>
                  <a:lnTo>
                    <a:pt x="41981" y="17294"/>
                  </a:lnTo>
                  <a:cubicBezTo>
                    <a:pt x="40470" y="14594"/>
                    <a:pt x="39666" y="11540"/>
                    <a:pt x="39666" y="8422"/>
                  </a:cubicBezTo>
                  <a:lnTo>
                    <a:pt x="39666" y="6140"/>
                  </a:lnTo>
                  <a:lnTo>
                    <a:pt x="39666" y="1"/>
                  </a:lnTo>
                  <a:close/>
                </a:path>
              </a:pathLst>
            </a:custGeom>
            <a:solidFill>
              <a:srgbClr val="223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3"/>
            <p:cNvSpPr/>
            <p:nvPr/>
          </p:nvSpPr>
          <p:spPr>
            <a:xfrm>
              <a:off x="3552825" y="3963650"/>
              <a:ext cx="934625" cy="134250"/>
            </a:xfrm>
            <a:custGeom>
              <a:rect b="b" l="l" r="r" t="t"/>
              <a:pathLst>
                <a:path extrusionOk="0" h="5370" w="37385">
                  <a:moveTo>
                    <a:pt x="0" y="1"/>
                  </a:moveTo>
                  <a:lnTo>
                    <a:pt x="0" y="5369"/>
                  </a:lnTo>
                  <a:lnTo>
                    <a:pt x="37384" y="5369"/>
                  </a:lnTo>
                  <a:lnTo>
                    <a:pt x="37384"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3"/>
            <p:cNvSpPr/>
            <p:nvPr/>
          </p:nvSpPr>
          <p:spPr>
            <a:xfrm>
              <a:off x="3545600" y="3956425"/>
              <a:ext cx="949875" cy="148700"/>
            </a:xfrm>
            <a:custGeom>
              <a:rect b="b" l="l" r="r" t="t"/>
              <a:pathLst>
                <a:path extrusionOk="0" h="5948" w="37995">
                  <a:moveTo>
                    <a:pt x="37384" y="579"/>
                  </a:moveTo>
                  <a:lnTo>
                    <a:pt x="37384" y="5369"/>
                  </a:lnTo>
                  <a:lnTo>
                    <a:pt x="579" y="5369"/>
                  </a:lnTo>
                  <a:lnTo>
                    <a:pt x="579" y="579"/>
                  </a:lnTo>
                  <a:close/>
                  <a:moveTo>
                    <a:pt x="289" y="1"/>
                  </a:moveTo>
                  <a:cubicBezTo>
                    <a:pt x="225" y="1"/>
                    <a:pt x="129" y="33"/>
                    <a:pt x="96" y="97"/>
                  </a:cubicBezTo>
                  <a:cubicBezTo>
                    <a:pt x="32" y="129"/>
                    <a:pt x="0" y="226"/>
                    <a:pt x="0" y="290"/>
                  </a:cubicBezTo>
                  <a:lnTo>
                    <a:pt x="0" y="5658"/>
                  </a:lnTo>
                  <a:cubicBezTo>
                    <a:pt x="0" y="5722"/>
                    <a:pt x="32" y="5819"/>
                    <a:pt x="96" y="5851"/>
                  </a:cubicBezTo>
                  <a:cubicBezTo>
                    <a:pt x="129" y="5915"/>
                    <a:pt x="225" y="5947"/>
                    <a:pt x="289" y="5947"/>
                  </a:cubicBezTo>
                  <a:lnTo>
                    <a:pt x="37673" y="5947"/>
                  </a:lnTo>
                  <a:cubicBezTo>
                    <a:pt x="37770" y="5947"/>
                    <a:pt x="37834" y="5915"/>
                    <a:pt x="37898" y="5851"/>
                  </a:cubicBezTo>
                  <a:cubicBezTo>
                    <a:pt x="37963" y="5819"/>
                    <a:pt x="37995" y="5722"/>
                    <a:pt x="37995" y="5658"/>
                  </a:cubicBezTo>
                  <a:lnTo>
                    <a:pt x="37995" y="290"/>
                  </a:lnTo>
                  <a:cubicBezTo>
                    <a:pt x="37995" y="226"/>
                    <a:pt x="37963" y="129"/>
                    <a:pt x="37898" y="97"/>
                  </a:cubicBezTo>
                  <a:cubicBezTo>
                    <a:pt x="37834" y="33"/>
                    <a:pt x="37770" y="1"/>
                    <a:pt x="3767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3"/>
            <p:cNvSpPr/>
            <p:nvPr/>
          </p:nvSpPr>
          <p:spPr>
            <a:xfrm>
              <a:off x="2141675" y="3577925"/>
              <a:ext cx="3757700" cy="438000"/>
            </a:xfrm>
            <a:custGeom>
              <a:rect b="b" l="l" r="r" t="t"/>
              <a:pathLst>
                <a:path extrusionOk="0" h="17520" w="150308">
                  <a:moveTo>
                    <a:pt x="1" y="1"/>
                  </a:moveTo>
                  <a:lnTo>
                    <a:pt x="1" y="12537"/>
                  </a:lnTo>
                  <a:cubicBezTo>
                    <a:pt x="1" y="15301"/>
                    <a:pt x="2219" y="17519"/>
                    <a:pt x="4983" y="17519"/>
                  </a:cubicBezTo>
                  <a:lnTo>
                    <a:pt x="145326" y="17519"/>
                  </a:lnTo>
                  <a:cubicBezTo>
                    <a:pt x="148058" y="17519"/>
                    <a:pt x="150308" y="15301"/>
                    <a:pt x="150308" y="12537"/>
                  </a:cubicBezTo>
                  <a:lnTo>
                    <a:pt x="15030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3"/>
            <p:cNvSpPr/>
            <p:nvPr/>
          </p:nvSpPr>
          <p:spPr>
            <a:xfrm>
              <a:off x="2134450" y="3570700"/>
              <a:ext cx="3772175" cy="452450"/>
            </a:xfrm>
            <a:custGeom>
              <a:rect b="b" l="l" r="r" t="t"/>
              <a:pathLst>
                <a:path extrusionOk="0" h="18098" w="150887">
                  <a:moveTo>
                    <a:pt x="150308" y="579"/>
                  </a:moveTo>
                  <a:lnTo>
                    <a:pt x="150308" y="12826"/>
                  </a:lnTo>
                  <a:cubicBezTo>
                    <a:pt x="150308" y="14144"/>
                    <a:pt x="149761" y="15301"/>
                    <a:pt x="148925" y="16137"/>
                  </a:cubicBezTo>
                  <a:cubicBezTo>
                    <a:pt x="148057" y="17005"/>
                    <a:pt x="146900" y="17519"/>
                    <a:pt x="145615" y="17519"/>
                  </a:cubicBezTo>
                  <a:lnTo>
                    <a:pt x="5272" y="17519"/>
                  </a:lnTo>
                  <a:cubicBezTo>
                    <a:pt x="3986" y="17519"/>
                    <a:pt x="2797" y="17005"/>
                    <a:pt x="1961" y="16137"/>
                  </a:cubicBezTo>
                  <a:cubicBezTo>
                    <a:pt x="1093" y="15301"/>
                    <a:pt x="579" y="14144"/>
                    <a:pt x="579" y="12826"/>
                  </a:cubicBezTo>
                  <a:lnTo>
                    <a:pt x="579" y="579"/>
                  </a:lnTo>
                  <a:close/>
                  <a:moveTo>
                    <a:pt x="290" y="0"/>
                  </a:moveTo>
                  <a:cubicBezTo>
                    <a:pt x="193" y="0"/>
                    <a:pt x="129" y="32"/>
                    <a:pt x="65" y="97"/>
                  </a:cubicBezTo>
                  <a:cubicBezTo>
                    <a:pt x="33" y="129"/>
                    <a:pt x="0" y="225"/>
                    <a:pt x="0" y="290"/>
                  </a:cubicBezTo>
                  <a:lnTo>
                    <a:pt x="0" y="12826"/>
                  </a:lnTo>
                  <a:cubicBezTo>
                    <a:pt x="0" y="15751"/>
                    <a:pt x="2347" y="18098"/>
                    <a:pt x="5272" y="18098"/>
                  </a:cubicBezTo>
                  <a:lnTo>
                    <a:pt x="145615" y="18098"/>
                  </a:lnTo>
                  <a:cubicBezTo>
                    <a:pt x="148508" y="18098"/>
                    <a:pt x="150886" y="15751"/>
                    <a:pt x="150886" y="12826"/>
                  </a:cubicBezTo>
                  <a:lnTo>
                    <a:pt x="150886" y="290"/>
                  </a:lnTo>
                  <a:cubicBezTo>
                    <a:pt x="150886" y="225"/>
                    <a:pt x="150854" y="129"/>
                    <a:pt x="150790" y="97"/>
                  </a:cubicBezTo>
                  <a:cubicBezTo>
                    <a:pt x="150725" y="32"/>
                    <a:pt x="150661" y="0"/>
                    <a:pt x="15059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3"/>
            <p:cNvSpPr/>
            <p:nvPr/>
          </p:nvSpPr>
          <p:spPr>
            <a:xfrm>
              <a:off x="2141675" y="1197625"/>
              <a:ext cx="3757700" cy="2818300"/>
            </a:xfrm>
            <a:custGeom>
              <a:rect b="b" l="l" r="r" t="t"/>
              <a:pathLst>
                <a:path extrusionOk="0" h="112732" w="150308">
                  <a:moveTo>
                    <a:pt x="142722" y="7008"/>
                  </a:moveTo>
                  <a:lnTo>
                    <a:pt x="142722" y="86662"/>
                  </a:lnTo>
                  <a:lnTo>
                    <a:pt x="7555" y="86662"/>
                  </a:lnTo>
                  <a:lnTo>
                    <a:pt x="7555" y="7008"/>
                  </a:lnTo>
                  <a:close/>
                  <a:moveTo>
                    <a:pt x="4983" y="1"/>
                  </a:moveTo>
                  <a:cubicBezTo>
                    <a:pt x="2219" y="1"/>
                    <a:pt x="1" y="2251"/>
                    <a:pt x="1" y="4983"/>
                  </a:cubicBezTo>
                  <a:lnTo>
                    <a:pt x="1" y="107749"/>
                  </a:lnTo>
                  <a:cubicBezTo>
                    <a:pt x="1" y="110513"/>
                    <a:pt x="2219" y="112731"/>
                    <a:pt x="4983" y="112731"/>
                  </a:cubicBezTo>
                  <a:lnTo>
                    <a:pt x="145326" y="112731"/>
                  </a:lnTo>
                  <a:cubicBezTo>
                    <a:pt x="148058" y="112731"/>
                    <a:pt x="150308" y="110513"/>
                    <a:pt x="150308" y="107749"/>
                  </a:cubicBezTo>
                  <a:lnTo>
                    <a:pt x="150308" y="4983"/>
                  </a:lnTo>
                  <a:cubicBezTo>
                    <a:pt x="150308" y="2251"/>
                    <a:pt x="148058" y="1"/>
                    <a:pt x="14532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3"/>
            <p:cNvSpPr/>
            <p:nvPr/>
          </p:nvSpPr>
          <p:spPr>
            <a:xfrm>
              <a:off x="2134450" y="1190400"/>
              <a:ext cx="3772175" cy="2832750"/>
            </a:xfrm>
            <a:custGeom>
              <a:rect b="b" l="l" r="r" t="t"/>
              <a:pathLst>
                <a:path extrusionOk="0" h="113310" w="150887">
                  <a:moveTo>
                    <a:pt x="142722" y="7618"/>
                  </a:moveTo>
                  <a:lnTo>
                    <a:pt x="142722" y="86662"/>
                  </a:lnTo>
                  <a:lnTo>
                    <a:pt x="8133" y="86662"/>
                  </a:lnTo>
                  <a:lnTo>
                    <a:pt x="8133" y="7618"/>
                  </a:lnTo>
                  <a:close/>
                  <a:moveTo>
                    <a:pt x="7844" y="7008"/>
                  </a:moveTo>
                  <a:cubicBezTo>
                    <a:pt x="7779" y="7008"/>
                    <a:pt x="7683" y="7040"/>
                    <a:pt x="7651" y="7104"/>
                  </a:cubicBezTo>
                  <a:cubicBezTo>
                    <a:pt x="7587" y="7168"/>
                    <a:pt x="7554" y="7233"/>
                    <a:pt x="7554" y="7297"/>
                  </a:cubicBezTo>
                  <a:lnTo>
                    <a:pt x="7554" y="86951"/>
                  </a:lnTo>
                  <a:cubicBezTo>
                    <a:pt x="7554" y="87015"/>
                    <a:pt x="7587" y="87112"/>
                    <a:pt x="7651" y="87144"/>
                  </a:cubicBezTo>
                  <a:cubicBezTo>
                    <a:pt x="7683" y="87208"/>
                    <a:pt x="7779" y="87240"/>
                    <a:pt x="7844" y="87240"/>
                  </a:cubicBezTo>
                  <a:lnTo>
                    <a:pt x="143011" y="87240"/>
                  </a:lnTo>
                  <a:cubicBezTo>
                    <a:pt x="143107" y="87240"/>
                    <a:pt x="143172" y="87208"/>
                    <a:pt x="143236" y="87144"/>
                  </a:cubicBezTo>
                  <a:cubicBezTo>
                    <a:pt x="143300" y="87112"/>
                    <a:pt x="143332" y="87015"/>
                    <a:pt x="143332" y="86951"/>
                  </a:cubicBezTo>
                  <a:lnTo>
                    <a:pt x="143332" y="7297"/>
                  </a:lnTo>
                  <a:cubicBezTo>
                    <a:pt x="143332" y="7233"/>
                    <a:pt x="143300" y="7168"/>
                    <a:pt x="143236" y="7104"/>
                  </a:cubicBezTo>
                  <a:cubicBezTo>
                    <a:pt x="143172" y="7040"/>
                    <a:pt x="143107" y="7008"/>
                    <a:pt x="143011" y="7008"/>
                  </a:cubicBezTo>
                  <a:close/>
                  <a:moveTo>
                    <a:pt x="145615" y="579"/>
                  </a:moveTo>
                  <a:cubicBezTo>
                    <a:pt x="146900" y="579"/>
                    <a:pt x="148057" y="1125"/>
                    <a:pt x="148925" y="1961"/>
                  </a:cubicBezTo>
                  <a:cubicBezTo>
                    <a:pt x="149761" y="2829"/>
                    <a:pt x="150308" y="3986"/>
                    <a:pt x="150308" y="5272"/>
                  </a:cubicBezTo>
                  <a:lnTo>
                    <a:pt x="150308" y="108038"/>
                  </a:lnTo>
                  <a:cubicBezTo>
                    <a:pt x="150308" y="109356"/>
                    <a:pt x="149761" y="110513"/>
                    <a:pt x="148925" y="111349"/>
                  </a:cubicBezTo>
                  <a:cubicBezTo>
                    <a:pt x="148057" y="112217"/>
                    <a:pt x="146900" y="112731"/>
                    <a:pt x="145615" y="112731"/>
                  </a:cubicBezTo>
                  <a:lnTo>
                    <a:pt x="5272" y="112731"/>
                  </a:lnTo>
                  <a:cubicBezTo>
                    <a:pt x="3986" y="112731"/>
                    <a:pt x="2797" y="112217"/>
                    <a:pt x="1961" y="111349"/>
                  </a:cubicBezTo>
                  <a:cubicBezTo>
                    <a:pt x="1093" y="110513"/>
                    <a:pt x="579" y="109356"/>
                    <a:pt x="579" y="108038"/>
                  </a:cubicBezTo>
                  <a:lnTo>
                    <a:pt x="579" y="5272"/>
                  </a:lnTo>
                  <a:cubicBezTo>
                    <a:pt x="579" y="3986"/>
                    <a:pt x="1093" y="2829"/>
                    <a:pt x="1961" y="1961"/>
                  </a:cubicBezTo>
                  <a:cubicBezTo>
                    <a:pt x="2797" y="1125"/>
                    <a:pt x="3986" y="579"/>
                    <a:pt x="5272" y="579"/>
                  </a:cubicBezTo>
                  <a:close/>
                  <a:moveTo>
                    <a:pt x="5272" y="0"/>
                  </a:moveTo>
                  <a:cubicBezTo>
                    <a:pt x="2347" y="0"/>
                    <a:pt x="0" y="2379"/>
                    <a:pt x="0" y="5272"/>
                  </a:cubicBezTo>
                  <a:lnTo>
                    <a:pt x="0" y="108038"/>
                  </a:lnTo>
                  <a:cubicBezTo>
                    <a:pt x="0" y="110963"/>
                    <a:pt x="2347" y="113310"/>
                    <a:pt x="5272" y="113310"/>
                  </a:cubicBezTo>
                  <a:lnTo>
                    <a:pt x="145615" y="113310"/>
                  </a:lnTo>
                  <a:cubicBezTo>
                    <a:pt x="148508" y="113310"/>
                    <a:pt x="150886" y="110963"/>
                    <a:pt x="150886" y="108038"/>
                  </a:cubicBezTo>
                  <a:lnTo>
                    <a:pt x="150886" y="5272"/>
                  </a:lnTo>
                  <a:cubicBezTo>
                    <a:pt x="150886" y="2379"/>
                    <a:pt x="148508" y="0"/>
                    <a:pt x="14561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3"/>
            <p:cNvSpPr/>
            <p:nvPr/>
          </p:nvSpPr>
          <p:spPr>
            <a:xfrm>
              <a:off x="3951400" y="3727400"/>
              <a:ext cx="138250" cy="139050"/>
            </a:xfrm>
            <a:custGeom>
              <a:rect b="b" l="l" r="r" t="t"/>
              <a:pathLst>
                <a:path extrusionOk="0" h="5562" w="5530">
                  <a:moveTo>
                    <a:pt x="2765" y="0"/>
                  </a:moveTo>
                  <a:cubicBezTo>
                    <a:pt x="1222" y="0"/>
                    <a:pt x="1" y="1254"/>
                    <a:pt x="1" y="2797"/>
                  </a:cubicBezTo>
                  <a:cubicBezTo>
                    <a:pt x="1" y="4308"/>
                    <a:pt x="1222" y="5561"/>
                    <a:pt x="2765" y="5561"/>
                  </a:cubicBezTo>
                  <a:cubicBezTo>
                    <a:pt x="4276" y="5561"/>
                    <a:pt x="5530" y="4308"/>
                    <a:pt x="5530" y="2797"/>
                  </a:cubicBezTo>
                  <a:cubicBezTo>
                    <a:pt x="5530" y="1254"/>
                    <a:pt x="4276" y="0"/>
                    <a:pt x="276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3"/>
            <p:cNvSpPr/>
            <p:nvPr/>
          </p:nvSpPr>
          <p:spPr>
            <a:xfrm>
              <a:off x="3943375" y="3720175"/>
              <a:ext cx="153525" cy="153500"/>
            </a:xfrm>
            <a:custGeom>
              <a:rect b="b" l="l" r="r" t="t"/>
              <a:pathLst>
                <a:path extrusionOk="0" h="6140" w="6141">
                  <a:moveTo>
                    <a:pt x="3086" y="579"/>
                  </a:moveTo>
                  <a:cubicBezTo>
                    <a:pt x="3761" y="579"/>
                    <a:pt x="4372" y="868"/>
                    <a:pt x="4822" y="1318"/>
                  </a:cubicBezTo>
                  <a:cubicBezTo>
                    <a:pt x="5272" y="1768"/>
                    <a:pt x="5561" y="2379"/>
                    <a:pt x="5561" y="3086"/>
                  </a:cubicBezTo>
                  <a:cubicBezTo>
                    <a:pt x="5561" y="3761"/>
                    <a:pt x="5272" y="4372"/>
                    <a:pt x="4822" y="4822"/>
                  </a:cubicBezTo>
                  <a:cubicBezTo>
                    <a:pt x="4372" y="5272"/>
                    <a:pt x="3761" y="5561"/>
                    <a:pt x="3086" y="5561"/>
                  </a:cubicBezTo>
                  <a:cubicBezTo>
                    <a:pt x="2379" y="5561"/>
                    <a:pt x="1768" y="5272"/>
                    <a:pt x="1318" y="4822"/>
                  </a:cubicBezTo>
                  <a:cubicBezTo>
                    <a:pt x="868" y="4372"/>
                    <a:pt x="611" y="3761"/>
                    <a:pt x="611" y="3086"/>
                  </a:cubicBezTo>
                  <a:cubicBezTo>
                    <a:pt x="611" y="2379"/>
                    <a:pt x="868" y="1768"/>
                    <a:pt x="1318" y="1318"/>
                  </a:cubicBezTo>
                  <a:cubicBezTo>
                    <a:pt x="1768" y="868"/>
                    <a:pt x="2379" y="579"/>
                    <a:pt x="3086" y="579"/>
                  </a:cubicBezTo>
                  <a:close/>
                  <a:moveTo>
                    <a:pt x="3086" y="0"/>
                  </a:moveTo>
                  <a:cubicBezTo>
                    <a:pt x="1383" y="0"/>
                    <a:pt x="0" y="1382"/>
                    <a:pt x="0" y="3086"/>
                  </a:cubicBezTo>
                  <a:cubicBezTo>
                    <a:pt x="0" y="4758"/>
                    <a:pt x="1383" y="6140"/>
                    <a:pt x="3086" y="6140"/>
                  </a:cubicBezTo>
                  <a:cubicBezTo>
                    <a:pt x="4758" y="6140"/>
                    <a:pt x="6140" y="4758"/>
                    <a:pt x="6140" y="3086"/>
                  </a:cubicBezTo>
                  <a:cubicBezTo>
                    <a:pt x="6140" y="1382"/>
                    <a:pt x="4758" y="0"/>
                    <a:pt x="308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3"/>
            <p:cNvSpPr/>
            <p:nvPr/>
          </p:nvSpPr>
          <p:spPr>
            <a:xfrm>
              <a:off x="3413000" y="4570400"/>
              <a:ext cx="1215075" cy="57075"/>
            </a:xfrm>
            <a:custGeom>
              <a:rect b="b" l="l" r="r" t="t"/>
              <a:pathLst>
                <a:path extrusionOk="0" h="2283" w="48603">
                  <a:moveTo>
                    <a:pt x="0" y="0"/>
                  </a:moveTo>
                  <a:lnTo>
                    <a:pt x="0" y="2282"/>
                  </a:lnTo>
                  <a:lnTo>
                    <a:pt x="48602" y="2282"/>
                  </a:lnTo>
                  <a:lnTo>
                    <a:pt x="486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3"/>
            <p:cNvSpPr/>
            <p:nvPr/>
          </p:nvSpPr>
          <p:spPr>
            <a:xfrm>
              <a:off x="3404950" y="4563150"/>
              <a:ext cx="1230350" cy="71550"/>
            </a:xfrm>
            <a:custGeom>
              <a:rect b="b" l="l" r="r" t="t"/>
              <a:pathLst>
                <a:path extrusionOk="0" h="2862" w="49214">
                  <a:moveTo>
                    <a:pt x="48635" y="579"/>
                  </a:moveTo>
                  <a:lnTo>
                    <a:pt x="48635" y="2251"/>
                  </a:lnTo>
                  <a:lnTo>
                    <a:pt x="611" y="2251"/>
                  </a:lnTo>
                  <a:lnTo>
                    <a:pt x="611" y="579"/>
                  </a:lnTo>
                  <a:close/>
                  <a:moveTo>
                    <a:pt x="322" y="1"/>
                  </a:moveTo>
                  <a:cubicBezTo>
                    <a:pt x="226" y="1"/>
                    <a:pt x="161" y="33"/>
                    <a:pt x="97" y="97"/>
                  </a:cubicBezTo>
                  <a:cubicBezTo>
                    <a:pt x="33" y="129"/>
                    <a:pt x="1" y="226"/>
                    <a:pt x="1" y="290"/>
                  </a:cubicBezTo>
                  <a:lnTo>
                    <a:pt x="1" y="2572"/>
                  </a:lnTo>
                  <a:cubicBezTo>
                    <a:pt x="1" y="2637"/>
                    <a:pt x="33" y="2701"/>
                    <a:pt x="97" y="2765"/>
                  </a:cubicBezTo>
                  <a:cubicBezTo>
                    <a:pt x="161" y="2829"/>
                    <a:pt x="226" y="2862"/>
                    <a:pt x="322" y="2862"/>
                  </a:cubicBezTo>
                  <a:lnTo>
                    <a:pt x="48924" y="2862"/>
                  </a:lnTo>
                  <a:cubicBezTo>
                    <a:pt x="49021" y="2862"/>
                    <a:pt x="49085" y="2829"/>
                    <a:pt x="49149" y="2765"/>
                  </a:cubicBezTo>
                  <a:cubicBezTo>
                    <a:pt x="49214" y="2701"/>
                    <a:pt x="49214" y="2637"/>
                    <a:pt x="49214" y="2572"/>
                  </a:cubicBezTo>
                  <a:lnTo>
                    <a:pt x="49214" y="290"/>
                  </a:lnTo>
                  <a:cubicBezTo>
                    <a:pt x="49214" y="226"/>
                    <a:pt x="49214" y="129"/>
                    <a:pt x="49149" y="97"/>
                  </a:cubicBezTo>
                  <a:cubicBezTo>
                    <a:pt x="49085" y="33"/>
                    <a:pt x="49021" y="1"/>
                    <a:pt x="4892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3"/>
            <p:cNvSpPr/>
            <p:nvPr/>
          </p:nvSpPr>
          <p:spPr>
            <a:xfrm>
              <a:off x="2180250" y="2902900"/>
              <a:ext cx="162350" cy="178425"/>
            </a:xfrm>
            <a:custGeom>
              <a:rect b="b" l="l" r="r" t="t"/>
              <a:pathLst>
                <a:path extrusionOk="0" h="7137" w="6494">
                  <a:moveTo>
                    <a:pt x="2122" y="0"/>
                  </a:moveTo>
                  <a:lnTo>
                    <a:pt x="129" y="1897"/>
                  </a:lnTo>
                  <a:cubicBezTo>
                    <a:pt x="129" y="1897"/>
                    <a:pt x="1" y="3279"/>
                    <a:pt x="1286" y="5047"/>
                  </a:cubicBezTo>
                  <a:cubicBezTo>
                    <a:pt x="2540" y="6815"/>
                    <a:pt x="2797" y="7136"/>
                    <a:pt x="2797" y="7136"/>
                  </a:cubicBezTo>
                  <a:cubicBezTo>
                    <a:pt x="2797" y="7136"/>
                    <a:pt x="3247" y="6236"/>
                    <a:pt x="4244" y="5047"/>
                  </a:cubicBezTo>
                  <a:cubicBezTo>
                    <a:pt x="5272" y="3858"/>
                    <a:pt x="6494" y="2732"/>
                    <a:pt x="6494" y="2732"/>
                  </a:cubicBezTo>
                  <a:cubicBezTo>
                    <a:pt x="5980" y="547"/>
                    <a:pt x="2122" y="0"/>
                    <a:pt x="21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3"/>
            <p:cNvSpPr/>
            <p:nvPr/>
          </p:nvSpPr>
          <p:spPr>
            <a:xfrm>
              <a:off x="2177050" y="2895650"/>
              <a:ext cx="172800" cy="192900"/>
            </a:xfrm>
            <a:custGeom>
              <a:rect b="b" l="l" r="r" t="t"/>
              <a:pathLst>
                <a:path extrusionOk="0" h="7716" w="6912">
                  <a:moveTo>
                    <a:pt x="2356" y="566"/>
                  </a:moveTo>
                  <a:cubicBezTo>
                    <a:pt x="2682" y="623"/>
                    <a:pt x="3523" y="792"/>
                    <a:pt x="4340" y="1158"/>
                  </a:cubicBezTo>
                  <a:cubicBezTo>
                    <a:pt x="4790" y="1351"/>
                    <a:pt x="5272" y="1608"/>
                    <a:pt x="5625" y="1930"/>
                  </a:cubicBezTo>
                  <a:cubicBezTo>
                    <a:pt x="5971" y="2218"/>
                    <a:pt x="6214" y="2558"/>
                    <a:pt x="6330" y="2950"/>
                  </a:cubicBezTo>
                  <a:lnTo>
                    <a:pt x="6330" y="2950"/>
                  </a:lnTo>
                  <a:cubicBezTo>
                    <a:pt x="5982" y="3271"/>
                    <a:pt x="5007" y="4192"/>
                    <a:pt x="4179" y="5176"/>
                  </a:cubicBezTo>
                  <a:cubicBezTo>
                    <a:pt x="3544" y="5910"/>
                    <a:pt x="3130" y="6546"/>
                    <a:pt x="2898" y="6933"/>
                  </a:cubicBezTo>
                  <a:lnTo>
                    <a:pt x="2898" y="6933"/>
                  </a:lnTo>
                  <a:cubicBezTo>
                    <a:pt x="2886" y="6916"/>
                    <a:pt x="2874" y="6898"/>
                    <a:pt x="2861" y="6880"/>
                  </a:cubicBezTo>
                  <a:cubicBezTo>
                    <a:pt x="2636" y="6590"/>
                    <a:pt x="2250" y="6076"/>
                    <a:pt x="1607" y="5176"/>
                  </a:cubicBezTo>
                  <a:cubicBezTo>
                    <a:pt x="614" y="3798"/>
                    <a:pt x="515" y="2644"/>
                    <a:pt x="514" y="2318"/>
                  </a:cubicBezTo>
                  <a:lnTo>
                    <a:pt x="514" y="2318"/>
                  </a:lnTo>
                  <a:lnTo>
                    <a:pt x="2356" y="566"/>
                  </a:lnTo>
                  <a:close/>
                  <a:moveTo>
                    <a:pt x="2282" y="1"/>
                  </a:moveTo>
                  <a:cubicBezTo>
                    <a:pt x="2218" y="1"/>
                    <a:pt x="2122" y="33"/>
                    <a:pt x="2057" y="97"/>
                  </a:cubicBezTo>
                  <a:lnTo>
                    <a:pt x="64" y="1994"/>
                  </a:lnTo>
                  <a:cubicBezTo>
                    <a:pt x="32" y="2058"/>
                    <a:pt x="0" y="2090"/>
                    <a:pt x="0" y="2155"/>
                  </a:cubicBezTo>
                  <a:cubicBezTo>
                    <a:pt x="0" y="2187"/>
                    <a:pt x="0" y="2219"/>
                    <a:pt x="0" y="2315"/>
                  </a:cubicBezTo>
                  <a:cubicBezTo>
                    <a:pt x="0" y="2733"/>
                    <a:pt x="97" y="3987"/>
                    <a:pt x="1189" y="5498"/>
                  </a:cubicBezTo>
                  <a:cubicBezTo>
                    <a:pt x="2475" y="7266"/>
                    <a:pt x="2700" y="7587"/>
                    <a:pt x="2700" y="7587"/>
                  </a:cubicBezTo>
                  <a:cubicBezTo>
                    <a:pt x="2765" y="7683"/>
                    <a:pt x="2861" y="7716"/>
                    <a:pt x="2957" y="7716"/>
                  </a:cubicBezTo>
                  <a:cubicBezTo>
                    <a:pt x="3054" y="7683"/>
                    <a:pt x="3118" y="7651"/>
                    <a:pt x="3150" y="7555"/>
                  </a:cubicBezTo>
                  <a:lnTo>
                    <a:pt x="3182" y="7523"/>
                  </a:lnTo>
                  <a:cubicBezTo>
                    <a:pt x="3279" y="7330"/>
                    <a:pt x="3729" y="6526"/>
                    <a:pt x="4597" y="5498"/>
                  </a:cubicBezTo>
                  <a:cubicBezTo>
                    <a:pt x="5079" y="4919"/>
                    <a:pt x="5658" y="4340"/>
                    <a:pt x="6075" y="3922"/>
                  </a:cubicBezTo>
                  <a:cubicBezTo>
                    <a:pt x="6300" y="3730"/>
                    <a:pt x="6493" y="3537"/>
                    <a:pt x="6622" y="3408"/>
                  </a:cubicBezTo>
                  <a:cubicBezTo>
                    <a:pt x="6750" y="3312"/>
                    <a:pt x="6815" y="3247"/>
                    <a:pt x="6815" y="3247"/>
                  </a:cubicBezTo>
                  <a:cubicBezTo>
                    <a:pt x="6879" y="3183"/>
                    <a:pt x="6911" y="3055"/>
                    <a:pt x="6911" y="2958"/>
                  </a:cubicBezTo>
                  <a:cubicBezTo>
                    <a:pt x="6750" y="2347"/>
                    <a:pt x="6365" y="1865"/>
                    <a:pt x="5915" y="1480"/>
                  </a:cubicBezTo>
                  <a:cubicBezTo>
                    <a:pt x="5208" y="901"/>
                    <a:pt x="4307" y="547"/>
                    <a:pt x="3568" y="322"/>
                  </a:cubicBezTo>
                  <a:cubicBezTo>
                    <a:pt x="2861" y="97"/>
                    <a:pt x="2282" y="33"/>
                    <a:pt x="228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3"/>
            <p:cNvSpPr/>
            <p:nvPr/>
          </p:nvSpPr>
          <p:spPr>
            <a:xfrm>
              <a:off x="2210000" y="2764900"/>
              <a:ext cx="282075" cy="242375"/>
            </a:xfrm>
            <a:custGeom>
              <a:rect b="b" l="l" r="r" t="t"/>
              <a:pathLst>
                <a:path extrusionOk="0" h="9695" w="11283">
                  <a:moveTo>
                    <a:pt x="5918" y="0"/>
                  </a:moveTo>
                  <a:cubicBezTo>
                    <a:pt x="4911" y="0"/>
                    <a:pt x="3878" y="114"/>
                    <a:pt x="3311" y="506"/>
                  </a:cubicBezTo>
                  <a:cubicBezTo>
                    <a:pt x="1929" y="1438"/>
                    <a:pt x="1382" y="2627"/>
                    <a:pt x="707" y="4588"/>
                  </a:cubicBezTo>
                  <a:cubicBezTo>
                    <a:pt x="0" y="6517"/>
                    <a:pt x="868" y="5584"/>
                    <a:pt x="1639" y="7031"/>
                  </a:cubicBezTo>
                  <a:cubicBezTo>
                    <a:pt x="2411" y="8445"/>
                    <a:pt x="2411" y="8381"/>
                    <a:pt x="3022" y="8477"/>
                  </a:cubicBezTo>
                  <a:cubicBezTo>
                    <a:pt x="3632" y="8574"/>
                    <a:pt x="4018" y="8574"/>
                    <a:pt x="4018" y="8574"/>
                  </a:cubicBezTo>
                  <a:cubicBezTo>
                    <a:pt x="4018" y="8574"/>
                    <a:pt x="5143" y="8960"/>
                    <a:pt x="6525" y="9474"/>
                  </a:cubicBezTo>
                  <a:cubicBezTo>
                    <a:pt x="6960" y="9629"/>
                    <a:pt x="7295" y="9694"/>
                    <a:pt x="7559" y="9694"/>
                  </a:cubicBezTo>
                  <a:cubicBezTo>
                    <a:pt x="8117" y="9694"/>
                    <a:pt x="8365" y="9405"/>
                    <a:pt x="8583" y="9056"/>
                  </a:cubicBezTo>
                  <a:cubicBezTo>
                    <a:pt x="8904" y="8510"/>
                    <a:pt x="9386" y="4588"/>
                    <a:pt x="9386" y="4588"/>
                  </a:cubicBezTo>
                  <a:cubicBezTo>
                    <a:pt x="9386" y="4588"/>
                    <a:pt x="10479" y="4074"/>
                    <a:pt x="10865" y="2949"/>
                  </a:cubicBezTo>
                  <a:cubicBezTo>
                    <a:pt x="11283" y="1824"/>
                    <a:pt x="9740" y="2145"/>
                    <a:pt x="9290" y="1984"/>
                  </a:cubicBezTo>
                  <a:cubicBezTo>
                    <a:pt x="8840" y="1824"/>
                    <a:pt x="8647" y="216"/>
                    <a:pt x="8647" y="216"/>
                  </a:cubicBezTo>
                  <a:cubicBezTo>
                    <a:pt x="8647" y="216"/>
                    <a:pt x="7307" y="0"/>
                    <a:pt x="59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3"/>
            <p:cNvSpPr/>
            <p:nvPr/>
          </p:nvSpPr>
          <p:spPr>
            <a:xfrm>
              <a:off x="2214000" y="2758250"/>
              <a:ext cx="276475" cy="255575"/>
            </a:xfrm>
            <a:custGeom>
              <a:rect b="b" l="l" r="r" t="t"/>
              <a:pathLst>
                <a:path extrusionOk="0" h="10223" w="11059">
                  <a:moveTo>
                    <a:pt x="5722" y="547"/>
                  </a:moveTo>
                  <a:cubicBezTo>
                    <a:pt x="6397" y="547"/>
                    <a:pt x="7073" y="611"/>
                    <a:pt x="7587" y="643"/>
                  </a:cubicBezTo>
                  <a:cubicBezTo>
                    <a:pt x="7844" y="675"/>
                    <a:pt x="8069" y="707"/>
                    <a:pt x="8198" y="739"/>
                  </a:cubicBezTo>
                  <a:cubicBezTo>
                    <a:pt x="8218" y="739"/>
                    <a:pt x="8236" y="740"/>
                    <a:pt x="8254" y="741"/>
                  </a:cubicBezTo>
                  <a:lnTo>
                    <a:pt x="8254" y="741"/>
                  </a:lnTo>
                  <a:cubicBezTo>
                    <a:pt x="8277" y="902"/>
                    <a:pt x="8319" y="1132"/>
                    <a:pt x="8390" y="1382"/>
                  </a:cubicBezTo>
                  <a:cubicBezTo>
                    <a:pt x="8423" y="1607"/>
                    <a:pt x="8519" y="1832"/>
                    <a:pt x="8615" y="2025"/>
                  </a:cubicBezTo>
                  <a:cubicBezTo>
                    <a:pt x="8648" y="2122"/>
                    <a:pt x="8712" y="2218"/>
                    <a:pt x="8776" y="2315"/>
                  </a:cubicBezTo>
                  <a:cubicBezTo>
                    <a:pt x="8840" y="2411"/>
                    <a:pt x="8937" y="2475"/>
                    <a:pt x="9033" y="2507"/>
                  </a:cubicBezTo>
                  <a:cubicBezTo>
                    <a:pt x="9194" y="2572"/>
                    <a:pt x="9387" y="2572"/>
                    <a:pt x="9548" y="2572"/>
                  </a:cubicBezTo>
                  <a:cubicBezTo>
                    <a:pt x="9805" y="2604"/>
                    <a:pt x="10094" y="2604"/>
                    <a:pt x="10287" y="2668"/>
                  </a:cubicBezTo>
                  <a:cubicBezTo>
                    <a:pt x="10383" y="2700"/>
                    <a:pt x="10448" y="2732"/>
                    <a:pt x="10480" y="2765"/>
                  </a:cubicBezTo>
                  <a:cubicBezTo>
                    <a:pt x="10512" y="2765"/>
                    <a:pt x="10512" y="2797"/>
                    <a:pt x="10512" y="2861"/>
                  </a:cubicBezTo>
                  <a:cubicBezTo>
                    <a:pt x="10512" y="2925"/>
                    <a:pt x="10512" y="3022"/>
                    <a:pt x="10480" y="3118"/>
                  </a:cubicBezTo>
                  <a:cubicBezTo>
                    <a:pt x="10287" y="3632"/>
                    <a:pt x="9933" y="4018"/>
                    <a:pt x="9644" y="4243"/>
                  </a:cubicBezTo>
                  <a:cubicBezTo>
                    <a:pt x="9516" y="4372"/>
                    <a:pt x="9355" y="4468"/>
                    <a:pt x="9258" y="4533"/>
                  </a:cubicBezTo>
                  <a:cubicBezTo>
                    <a:pt x="9226" y="4565"/>
                    <a:pt x="9194" y="4597"/>
                    <a:pt x="9162" y="4597"/>
                  </a:cubicBezTo>
                  <a:lnTo>
                    <a:pt x="9130" y="4629"/>
                  </a:lnTo>
                  <a:cubicBezTo>
                    <a:pt x="9033" y="4661"/>
                    <a:pt x="8969" y="4725"/>
                    <a:pt x="8969" y="4822"/>
                  </a:cubicBezTo>
                  <a:cubicBezTo>
                    <a:pt x="8969" y="4822"/>
                    <a:pt x="8937" y="5079"/>
                    <a:pt x="8873" y="5433"/>
                  </a:cubicBezTo>
                  <a:cubicBezTo>
                    <a:pt x="8808" y="6011"/>
                    <a:pt x="8680" y="6847"/>
                    <a:pt x="8551" y="7618"/>
                  </a:cubicBezTo>
                  <a:cubicBezTo>
                    <a:pt x="8487" y="8004"/>
                    <a:pt x="8423" y="8358"/>
                    <a:pt x="8358" y="8647"/>
                  </a:cubicBezTo>
                  <a:cubicBezTo>
                    <a:pt x="8326" y="8776"/>
                    <a:pt x="8294" y="8904"/>
                    <a:pt x="8262" y="9001"/>
                  </a:cubicBezTo>
                  <a:cubicBezTo>
                    <a:pt x="8230" y="9097"/>
                    <a:pt x="8198" y="9161"/>
                    <a:pt x="8198" y="9161"/>
                  </a:cubicBezTo>
                  <a:cubicBezTo>
                    <a:pt x="8101" y="9322"/>
                    <a:pt x="8005" y="9451"/>
                    <a:pt x="7876" y="9547"/>
                  </a:cubicBezTo>
                  <a:cubicBezTo>
                    <a:pt x="7780" y="9644"/>
                    <a:pt x="7651" y="9676"/>
                    <a:pt x="7394" y="9676"/>
                  </a:cubicBezTo>
                  <a:cubicBezTo>
                    <a:pt x="7169" y="9676"/>
                    <a:pt x="6880" y="9611"/>
                    <a:pt x="6430" y="9483"/>
                  </a:cubicBezTo>
                  <a:cubicBezTo>
                    <a:pt x="5080" y="9001"/>
                    <a:pt x="3955" y="8583"/>
                    <a:pt x="3955" y="8583"/>
                  </a:cubicBezTo>
                  <a:lnTo>
                    <a:pt x="3858" y="8583"/>
                  </a:lnTo>
                  <a:lnTo>
                    <a:pt x="3794" y="8551"/>
                  </a:lnTo>
                  <a:cubicBezTo>
                    <a:pt x="3665" y="8551"/>
                    <a:pt x="3344" y="8551"/>
                    <a:pt x="2894" y="8486"/>
                  </a:cubicBezTo>
                  <a:cubicBezTo>
                    <a:pt x="2733" y="8454"/>
                    <a:pt x="2637" y="8422"/>
                    <a:pt x="2572" y="8422"/>
                  </a:cubicBezTo>
                  <a:cubicBezTo>
                    <a:pt x="2540" y="8390"/>
                    <a:pt x="2508" y="8390"/>
                    <a:pt x="2476" y="8358"/>
                  </a:cubicBezTo>
                  <a:cubicBezTo>
                    <a:pt x="2412" y="8326"/>
                    <a:pt x="2315" y="8229"/>
                    <a:pt x="2219" y="8036"/>
                  </a:cubicBezTo>
                  <a:cubicBezTo>
                    <a:pt x="2090" y="7843"/>
                    <a:pt x="1929" y="7554"/>
                    <a:pt x="1704" y="7168"/>
                  </a:cubicBezTo>
                  <a:cubicBezTo>
                    <a:pt x="1415" y="6590"/>
                    <a:pt x="1062" y="6333"/>
                    <a:pt x="804" y="6172"/>
                  </a:cubicBezTo>
                  <a:cubicBezTo>
                    <a:pt x="708" y="6108"/>
                    <a:pt x="612" y="6043"/>
                    <a:pt x="612" y="6011"/>
                  </a:cubicBezTo>
                  <a:cubicBezTo>
                    <a:pt x="579" y="5979"/>
                    <a:pt x="547" y="5947"/>
                    <a:pt x="547" y="5850"/>
                  </a:cubicBezTo>
                  <a:cubicBezTo>
                    <a:pt x="547" y="5722"/>
                    <a:pt x="612" y="5400"/>
                    <a:pt x="804" y="4918"/>
                  </a:cubicBezTo>
                  <a:cubicBezTo>
                    <a:pt x="1126" y="3954"/>
                    <a:pt x="1447" y="3182"/>
                    <a:pt x="1833" y="2572"/>
                  </a:cubicBezTo>
                  <a:cubicBezTo>
                    <a:pt x="2187" y="1929"/>
                    <a:pt x="2637" y="1447"/>
                    <a:pt x="3279" y="997"/>
                  </a:cubicBezTo>
                  <a:cubicBezTo>
                    <a:pt x="3505" y="836"/>
                    <a:pt x="3890" y="707"/>
                    <a:pt x="4308" y="643"/>
                  </a:cubicBezTo>
                  <a:cubicBezTo>
                    <a:pt x="4726" y="579"/>
                    <a:pt x="5240" y="547"/>
                    <a:pt x="5722" y="547"/>
                  </a:cubicBezTo>
                  <a:close/>
                  <a:moveTo>
                    <a:pt x="5722" y="0"/>
                  </a:moveTo>
                  <a:cubicBezTo>
                    <a:pt x="5208" y="0"/>
                    <a:pt x="4694" y="32"/>
                    <a:pt x="4212" y="129"/>
                  </a:cubicBezTo>
                  <a:cubicBezTo>
                    <a:pt x="3762" y="193"/>
                    <a:pt x="3312" y="322"/>
                    <a:pt x="2990" y="547"/>
                  </a:cubicBezTo>
                  <a:cubicBezTo>
                    <a:pt x="2283" y="1029"/>
                    <a:pt x="1769" y="1607"/>
                    <a:pt x="1351" y="2282"/>
                  </a:cubicBezTo>
                  <a:cubicBezTo>
                    <a:pt x="933" y="2990"/>
                    <a:pt x="644" y="3793"/>
                    <a:pt x="290" y="4758"/>
                  </a:cubicBezTo>
                  <a:cubicBezTo>
                    <a:pt x="97" y="5272"/>
                    <a:pt x="33" y="5593"/>
                    <a:pt x="33" y="5850"/>
                  </a:cubicBezTo>
                  <a:cubicBezTo>
                    <a:pt x="1" y="6043"/>
                    <a:pt x="65" y="6236"/>
                    <a:pt x="194" y="6365"/>
                  </a:cubicBezTo>
                  <a:cubicBezTo>
                    <a:pt x="354" y="6525"/>
                    <a:pt x="515" y="6622"/>
                    <a:pt x="676" y="6751"/>
                  </a:cubicBezTo>
                  <a:cubicBezTo>
                    <a:pt x="869" y="6879"/>
                    <a:pt x="1029" y="7040"/>
                    <a:pt x="1254" y="7426"/>
                  </a:cubicBezTo>
                  <a:cubicBezTo>
                    <a:pt x="1640" y="8133"/>
                    <a:pt x="1833" y="8486"/>
                    <a:pt x="2058" y="8711"/>
                  </a:cubicBezTo>
                  <a:cubicBezTo>
                    <a:pt x="2154" y="8808"/>
                    <a:pt x="2283" y="8904"/>
                    <a:pt x="2412" y="8936"/>
                  </a:cubicBezTo>
                  <a:cubicBezTo>
                    <a:pt x="2540" y="8968"/>
                    <a:pt x="2669" y="8968"/>
                    <a:pt x="2829" y="9001"/>
                  </a:cubicBezTo>
                  <a:cubicBezTo>
                    <a:pt x="3280" y="9072"/>
                    <a:pt x="3608" y="9090"/>
                    <a:pt x="3762" y="9095"/>
                  </a:cubicBezTo>
                  <a:lnTo>
                    <a:pt x="3762" y="9095"/>
                  </a:lnTo>
                  <a:lnTo>
                    <a:pt x="3762" y="9097"/>
                  </a:lnTo>
                  <a:cubicBezTo>
                    <a:pt x="3762" y="9097"/>
                    <a:pt x="4887" y="9483"/>
                    <a:pt x="6269" y="9965"/>
                  </a:cubicBezTo>
                  <a:cubicBezTo>
                    <a:pt x="6719" y="10126"/>
                    <a:pt x="7105" y="10222"/>
                    <a:pt x="7394" y="10222"/>
                  </a:cubicBezTo>
                  <a:cubicBezTo>
                    <a:pt x="7715" y="10222"/>
                    <a:pt x="8005" y="10126"/>
                    <a:pt x="8198" y="9965"/>
                  </a:cubicBezTo>
                  <a:cubicBezTo>
                    <a:pt x="8390" y="9836"/>
                    <a:pt x="8551" y="9644"/>
                    <a:pt x="8648" y="9451"/>
                  </a:cubicBezTo>
                  <a:cubicBezTo>
                    <a:pt x="8712" y="9322"/>
                    <a:pt x="8744" y="9193"/>
                    <a:pt x="8808" y="9033"/>
                  </a:cubicBezTo>
                  <a:cubicBezTo>
                    <a:pt x="8969" y="8454"/>
                    <a:pt x="9130" y="7426"/>
                    <a:pt x="9258" y="6525"/>
                  </a:cubicBezTo>
                  <a:cubicBezTo>
                    <a:pt x="9378" y="5881"/>
                    <a:pt x="9461" y="5291"/>
                    <a:pt x="9497" y="5029"/>
                  </a:cubicBezTo>
                  <a:lnTo>
                    <a:pt x="9497" y="5029"/>
                  </a:lnTo>
                  <a:cubicBezTo>
                    <a:pt x="9819" y="4837"/>
                    <a:pt x="10604" y="4308"/>
                    <a:pt x="10962" y="3311"/>
                  </a:cubicBezTo>
                  <a:cubicBezTo>
                    <a:pt x="11026" y="3150"/>
                    <a:pt x="11058" y="3022"/>
                    <a:pt x="11058" y="2861"/>
                  </a:cubicBezTo>
                  <a:cubicBezTo>
                    <a:pt x="11058" y="2732"/>
                    <a:pt x="11026" y="2636"/>
                    <a:pt x="10962" y="2507"/>
                  </a:cubicBezTo>
                  <a:cubicBezTo>
                    <a:pt x="10866" y="2315"/>
                    <a:pt x="10673" y="2218"/>
                    <a:pt x="10512" y="2154"/>
                  </a:cubicBezTo>
                  <a:cubicBezTo>
                    <a:pt x="10255" y="2090"/>
                    <a:pt x="9998" y="2057"/>
                    <a:pt x="9741" y="2057"/>
                  </a:cubicBezTo>
                  <a:lnTo>
                    <a:pt x="9419" y="2057"/>
                  </a:lnTo>
                  <a:cubicBezTo>
                    <a:pt x="9323" y="2025"/>
                    <a:pt x="9258" y="2025"/>
                    <a:pt x="9226" y="2025"/>
                  </a:cubicBezTo>
                  <a:cubicBezTo>
                    <a:pt x="9226" y="2025"/>
                    <a:pt x="9130" y="1929"/>
                    <a:pt x="9065" y="1768"/>
                  </a:cubicBezTo>
                  <a:cubicBezTo>
                    <a:pt x="8969" y="1543"/>
                    <a:pt x="8873" y="1190"/>
                    <a:pt x="8840" y="932"/>
                  </a:cubicBezTo>
                  <a:cubicBezTo>
                    <a:pt x="8808" y="804"/>
                    <a:pt x="8776" y="675"/>
                    <a:pt x="8776" y="611"/>
                  </a:cubicBezTo>
                  <a:cubicBezTo>
                    <a:pt x="8744" y="514"/>
                    <a:pt x="8744" y="450"/>
                    <a:pt x="8744" y="450"/>
                  </a:cubicBezTo>
                  <a:cubicBezTo>
                    <a:pt x="8744" y="354"/>
                    <a:pt x="8648" y="257"/>
                    <a:pt x="8519" y="225"/>
                  </a:cubicBezTo>
                  <a:cubicBezTo>
                    <a:pt x="8519" y="225"/>
                    <a:pt x="7137" y="0"/>
                    <a:pt x="572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3"/>
            <p:cNvSpPr/>
            <p:nvPr/>
          </p:nvSpPr>
          <p:spPr>
            <a:xfrm>
              <a:off x="2414900" y="2812075"/>
              <a:ext cx="12900" cy="42625"/>
            </a:xfrm>
            <a:custGeom>
              <a:rect b="b" l="l" r="r" t="t"/>
              <a:pathLst>
                <a:path extrusionOk="0" h="1705" w="516">
                  <a:moveTo>
                    <a:pt x="194" y="1"/>
                  </a:moveTo>
                  <a:cubicBezTo>
                    <a:pt x="65" y="33"/>
                    <a:pt x="1" y="419"/>
                    <a:pt x="33" y="869"/>
                  </a:cubicBezTo>
                  <a:cubicBezTo>
                    <a:pt x="65" y="1351"/>
                    <a:pt x="194" y="1704"/>
                    <a:pt x="322" y="1704"/>
                  </a:cubicBezTo>
                  <a:cubicBezTo>
                    <a:pt x="451" y="1672"/>
                    <a:pt x="515" y="1287"/>
                    <a:pt x="483" y="837"/>
                  </a:cubicBezTo>
                  <a:cubicBezTo>
                    <a:pt x="451" y="387"/>
                    <a:pt x="322" y="1"/>
                    <a:pt x="19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3"/>
            <p:cNvSpPr/>
            <p:nvPr/>
          </p:nvSpPr>
          <p:spPr>
            <a:xfrm>
              <a:off x="2047650" y="2005300"/>
              <a:ext cx="213800" cy="665375"/>
            </a:xfrm>
            <a:custGeom>
              <a:rect b="b" l="l" r="r" t="t"/>
              <a:pathLst>
                <a:path extrusionOk="0" h="26615" w="8552">
                  <a:moveTo>
                    <a:pt x="3933" y="1"/>
                  </a:moveTo>
                  <a:cubicBezTo>
                    <a:pt x="3662" y="1"/>
                    <a:pt x="3472" y="320"/>
                    <a:pt x="3472" y="320"/>
                  </a:cubicBezTo>
                  <a:lnTo>
                    <a:pt x="3858" y="2795"/>
                  </a:lnTo>
                  <a:cubicBezTo>
                    <a:pt x="3858" y="2795"/>
                    <a:pt x="2733" y="417"/>
                    <a:pt x="2315" y="159"/>
                  </a:cubicBezTo>
                  <a:cubicBezTo>
                    <a:pt x="2178" y="85"/>
                    <a:pt x="2061" y="55"/>
                    <a:pt x="1960" y="55"/>
                  </a:cubicBezTo>
                  <a:cubicBezTo>
                    <a:pt x="1541" y="55"/>
                    <a:pt x="1415" y="577"/>
                    <a:pt x="1415" y="577"/>
                  </a:cubicBezTo>
                  <a:lnTo>
                    <a:pt x="2830" y="3824"/>
                  </a:lnTo>
                  <a:cubicBezTo>
                    <a:pt x="2830" y="3824"/>
                    <a:pt x="1640" y="1574"/>
                    <a:pt x="1126" y="1445"/>
                  </a:cubicBezTo>
                  <a:cubicBezTo>
                    <a:pt x="1081" y="1434"/>
                    <a:pt x="1041" y="1429"/>
                    <a:pt x="1004" y="1429"/>
                  </a:cubicBezTo>
                  <a:cubicBezTo>
                    <a:pt x="617" y="1429"/>
                    <a:pt x="644" y="1992"/>
                    <a:pt x="644" y="1992"/>
                  </a:cubicBezTo>
                  <a:lnTo>
                    <a:pt x="2058" y="4853"/>
                  </a:lnTo>
                  <a:cubicBezTo>
                    <a:pt x="2058" y="4853"/>
                    <a:pt x="1544" y="4081"/>
                    <a:pt x="1029" y="3695"/>
                  </a:cubicBezTo>
                  <a:cubicBezTo>
                    <a:pt x="893" y="3593"/>
                    <a:pt x="777" y="3552"/>
                    <a:pt x="684" y="3552"/>
                  </a:cubicBezTo>
                  <a:cubicBezTo>
                    <a:pt x="427" y="3552"/>
                    <a:pt x="350" y="3869"/>
                    <a:pt x="515" y="4081"/>
                  </a:cubicBezTo>
                  <a:cubicBezTo>
                    <a:pt x="708" y="4338"/>
                    <a:pt x="3215" y="7971"/>
                    <a:pt x="3215" y="7971"/>
                  </a:cubicBezTo>
                  <a:cubicBezTo>
                    <a:pt x="3215" y="7971"/>
                    <a:pt x="1" y="18450"/>
                    <a:pt x="1" y="20153"/>
                  </a:cubicBezTo>
                  <a:cubicBezTo>
                    <a:pt x="1" y="21825"/>
                    <a:pt x="901" y="26614"/>
                    <a:pt x="901" y="26614"/>
                  </a:cubicBezTo>
                  <a:lnTo>
                    <a:pt x="5433" y="26100"/>
                  </a:lnTo>
                  <a:lnTo>
                    <a:pt x="4790" y="20411"/>
                  </a:lnTo>
                  <a:lnTo>
                    <a:pt x="5433" y="7971"/>
                  </a:lnTo>
                  <a:cubicBezTo>
                    <a:pt x="5433" y="7971"/>
                    <a:pt x="6333" y="6653"/>
                    <a:pt x="6719" y="6267"/>
                  </a:cubicBezTo>
                  <a:cubicBezTo>
                    <a:pt x="6976" y="6010"/>
                    <a:pt x="7812" y="5303"/>
                    <a:pt x="8294" y="4917"/>
                  </a:cubicBezTo>
                  <a:cubicBezTo>
                    <a:pt x="8519" y="4724"/>
                    <a:pt x="8551" y="4403"/>
                    <a:pt x="8423" y="4178"/>
                  </a:cubicBezTo>
                  <a:cubicBezTo>
                    <a:pt x="8309" y="3973"/>
                    <a:pt x="8114" y="3865"/>
                    <a:pt x="7908" y="3865"/>
                  </a:cubicBezTo>
                  <a:cubicBezTo>
                    <a:pt x="7823" y="3865"/>
                    <a:pt x="7736" y="3883"/>
                    <a:pt x="7651" y="3920"/>
                  </a:cubicBezTo>
                  <a:lnTo>
                    <a:pt x="5819" y="4853"/>
                  </a:lnTo>
                  <a:cubicBezTo>
                    <a:pt x="5819" y="4853"/>
                    <a:pt x="4758" y="1092"/>
                    <a:pt x="4533" y="577"/>
                  </a:cubicBezTo>
                  <a:cubicBezTo>
                    <a:pt x="4318" y="135"/>
                    <a:pt x="4108" y="1"/>
                    <a:pt x="39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3"/>
            <p:cNvSpPr/>
            <p:nvPr/>
          </p:nvSpPr>
          <p:spPr>
            <a:xfrm>
              <a:off x="2047650" y="2204550"/>
              <a:ext cx="80400" cy="466125"/>
            </a:xfrm>
            <a:custGeom>
              <a:rect b="b" l="l" r="r" t="t"/>
              <a:pathLst>
                <a:path extrusionOk="0" h="18645" w="3216">
                  <a:moveTo>
                    <a:pt x="3215" y="1"/>
                  </a:moveTo>
                  <a:cubicBezTo>
                    <a:pt x="3215" y="1"/>
                    <a:pt x="1" y="10480"/>
                    <a:pt x="1" y="12183"/>
                  </a:cubicBezTo>
                  <a:cubicBezTo>
                    <a:pt x="1" y="13855"/>
                    <a:pt x="901" y="18644"/>
                    <a:pt x="901" y="18644"/>
                  </a:cubicBezTo>
                  <a:lnTo>
                    <a:pt x="2090" y="18516"/>
                  </a:lnTo>
                  <a:cubicBezTo>
                    <a:pt x="2090" y="17134"/>
                    <a:pt x="2058" y="15848"/>
                    <a:pt x="2026" y="14948"/>
                  </a:cubicBezTo>
                  <a:cubicBezTo>
                    <a:pt x="1865" y="11541"/>
                    <a:pt x="3215" y="1"/>
                    <a:pt x="3215"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3"/>
            <p:cNvSpPr/>
            <p:nvPr/>
          </p:nvSpPr>
          <p:spPr>
            <a:xfrm>
              <a:off x="2054100" y="2240725"/>
              <a:ext cx="69925" cy="289325"/>
            </a:xfrm>
            <a:custGeom>
              <a:rect b="b" l="l" r="r" t="t"/>
              <a:pathLst>
                <a:path extrusionOk="0" h="11573" w="2797">
                  <a:moveTo>
                    <a:pt x="2797" y="0"/>
                  </a:moveTo>
                  <a:lnTo>
                    <a:pt x="2797" y="0"/>
                  </a:lnTo>
                  <a:cubicBezTo>
                    <a:pt x="2572" y="804"/>
                    <a:pt x="2250" y="1864"/>
                    <a:pt x="1897" y="3022"/>
                  </a:cubicBezTo>
                  <a:cubicBezTo>
                    <a:pt x="1222" y="5433"/>
                    <a:pt x="450" y="8229"/>
                    <a:pt x="129" y="9772"/>
                  </a:cubicBezTo>
                  <a:cubicBezTo>
                    <a:pt x="32" y="10222"/>
                    <a:pt x="0" y="10543"/>
                    <a:pt x="0" y="10736"/>
                  </a:cubicBezTo>
                  <a:cubicBezTo>
                    <a:pt x="0" y="10961"/>
                    <a:pt x="0" y="11219"/>
                    <a:pt x="32" y="11572"/>
                  </a:cubicBezTo>
                  <a:cubicBezTo>
                    <a:pt x="257" y="11508"/>
                    <a:pt x="482" y="11476"/>
                    <a:pt x="739" y="11444"/>
                  </a:cubicBezTo>
                  <a:cubicBezTo>
                    <a:pt x="804" y="11411"/>
                    <a:pt x="868" y="11379"/>
                    <a:pt x="964" y="11347"/>
                  </a:cubicBezTo>
                  <a:cubicBezTo>
                    <a:pt x="1222" y="11283"/>
                    <a:pt x="1511" y="11186"/>
                    <a:pt x="1800" y="11154"/>
                  </a:cubicBezTo>
                  <a:cubicBezTo>
                    <a:pt x="1961" y="7747"/>
                    <a:pt x="2507" y="2540"/>
                    <a:pt x="2797"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3"/>
            <p:cNvSpPr/>
            <p:nvPr/>
          </p:nvSpPr>
          <p:spPr>
            <a:xfrm>
              <a:off x="2040425" y="1998825"/>
              <a:ext cx="226650" cy="679075"/>
            </a:xfrm>
            <a:custGeom>
              <a:rect b="b" l="l" r="r" t="t"/>
              <a:pathLst>
                <a:path extrusionOk="0" h="27163" w="9066">
                  <a:moveTo>
                    <a:pt x="4211" y="515"/>
                  </a:moveTo>
                  <a:cubicBezTo>
                    <a:pt x="4244" y="515"/>
                    <a:pt x="4276" y="515"/>
                    <a:pt x="4340" y="579"/>
                  </a:cubicBezTo>
                  <a:cubicBezTo>
                    <a:pt x="4372" y="643"/>
                    <a:pt x="4469" y="740"/>
                    <a:pt x="4565" y="965"/>
                  </a:cubicBezTo>
                  <a:cubicBezTo>
                    <a:pt x="4597" y="997"/>
                    <a:pt x="4629" y="1094"/>
                    <a:pt x="4694" y="1254"/>
                  </a:cubicBezTo>
                  <a:cubicBezTo>
                    <a:pt x="4854" y="1769"/>
                    <a:pt x="5144" y="2765"/>
                    <a:pt x="5401" y="3601"/>
                  </a:cubicBezTo>
                  <a:cubicBezTo>
                    <a:pt x="5658" y="4469"/>
                    <a:pt x="5851" y="5176"/>
                    <a:pt x="5851" y="5176"/>
                  </a:cubicBezTo>
                  <a:cubicBezTo>
                    <a:pt x="5883" y="5272"/>
                    <a:pt x="5915" y="5337"/>
                    <a:pt x="6012" y="5369"/>
                  </a:cubicBezTo>
                  <a:cubicBezTo>
                    <a:pt x="6038" y="5382"/>
                    <a:pt x="6065" y="5390"/>
                    <a:pt x="6094" y="5390"/>
                  </a:cubicBezTo>
                  <a:cubicBezTo>
                    <a:pt x="6135" y="5390"/>
                    <a:pt x="6180" y="5374"/>
                    <a:pt x="6237" y="5337"/>
                  </a:cubicBezTo>
                  <a:lnTo>
                    <a:pt x="8069" y="4437"/>
                  </a:lnTo>
                  <a:lnTo>
                    <a:pt x="8197" y="4404"/>
                  </a:lnTo>
                  <a:cubicBezTo>
                    <a:pt x="8326" y="4404"/>
                    <a:pt x="8422" y="4469"/>
                    <a:pt x="8487" y="4565"/>
                  </a:cubicBezTo>
                  <a:cubicBezTo>
                    <a:pt x="8519" y="4597"/>
                    <a:pt x="8519" y="4662"/>
                    <a:pt x="8519" y="4726"/>
                  </a:cubicBezTo>
                  <a:cubicBezTo>
                    <a:pt x="8519" y="4822"/>
                    <a:pt x="8487" y="4887"/>
                    <a:pt x="8422" y="4951"/>
                  </a:cubicBezTo>
                  <a:cubicBezTo>
                    <a:pt x="8165" y="5176"/>
                    <a:pt x="7844" y="5433"/>
                    <a:pt x="7555" y="5690"/>
                  </a:cubicBezTo>
                  <a:cubicBezTo>
                    <a:pt x="7233" y="5947"/>
                    <a:pt x="6976" y="6204"/>
                    <a:pt x="6815" y="6333"/>
                  </a:cubicBezTo>
                  <a:cubicBezTo>
                    <a:pt x="6590" y="6558"/>
                    <a:pt x="6269" y="6976"/>
                    <a:pt x="6012" y="7362"/>
                  </a:cubicBezTo>
                  <a:cubicBezTo>
                    <a:pt x="5722" y="7747"/>
                    <a:pt x="5497" y="8069"/>
                    <a:pt x="5497" y="8069"/>
                  </a:cubicBezTo>
                  <a:cubicBezTo>
                    <a:pt x="5465" y="8101"/>
                    <a:pt x="5465" y="8165"/>
                    <a:pt x="5465" y="8197"/>
                  </a:cubicBezTo>
                  <a:lnTo>
                    <a:pt x="4790" y="20670"/>
                  </a:lnTo>
                  <a:lnTo>
                    <a:pt x="4790" y="20702"/>
                  </a:lnTo>
                  <a:lnTo>
                    <a:pt x="5433" y="26134"/>
                  </a:lnTo>
                  <a:lnTo>
                    <a:pt x="1401" y="26589"/>
                  </a:lnTo>
                  <a:lnTo>
                    <a:pt x="1401" y="26589"/>
                  </a:lnTo>
                  <a:cubicBezTo>
                    <a:pt x="1377" y="26455"/>
                    <a:pt x="1348" y="26276"/>
                    <a:pt x="1318" y="26070"/>
                  </a:cubicBezTo>
                  <a:cubicBezTo>
                    <a:pt x="1190" y="25363"/>
                    <a:pt x="997" y="24238"/>
                    <a:pt x="836" y="23145"/>
                  </a:cubicBezTo>
                  <a:cubicBezTo>
                    <a:pt x="676" y="22084"/>
                    <a:pt x="547" y="20991"/>
                    <a:pt x="547" y="20412"/>
                  </a:cubicBezTo>
                  <a:cubicBezTo>
                    <a:pt x="547" y="20219"/>
                    <a:pt x="579" y="19898"/>
                    <a:pt x="676" y="19448"/>
                  </a:cubicBezTo>
                  <a:cubicBezTo>
                    <a:pt x="997" y="17905"/>
                    <a:pt x="1769" y="15109"/>
                    <a:pt x="2444" y="12698"/>
                  </a:cubicBezTo>
                  <a:cubicBezTo>
                    <a:pt x="2797" y="11508"/>
                    <a:pt x="3119" y="10415"/>
                    <a:pt x="3376" y="9612"/>
                  </a:cubicBezTo>
                  <a:cubicBezTo>
                    <a:pt x="3601" y="8808"/>
                    <a:pt x="3761" y="8294"/>
                    <a:pt x="3761" y="8294"/>
                  </a:cubicBezTo>
                  <a:cubicBezTo>
                    <a:pt x="3794" y="8230"/>
                    <a:pt x="3794" y="8133"/>
                    <a:pt x="3729" y="8069"/>
                  </a:cubicBezTo>
                  <a:cubicBezTo>
                    <a:pt x="3729" y="8069"/>
                    <a:pt x="3119" y="7169"/>
                    <a:pt x="2444" y="6237"/>
                  </a:cubicBezTo>
                  <a:cubicBezTo>
                    <a:pt x="2122" y="5754"/>
                    <a:pt x="1801" y="5272"/>
                    <a:pt x="1511" y="4887"/>
                  </a:cubicBezTo>
                  <a:cubicBezTo>
                    <a:pt x="1383" y="4726"/>
                    <a:pt x="1286" y="4533"/>
                    <a:pt x="1190" y="4437"/>
                  </a:cubicBezTo>
                  <a:cubicBezTo>
                    <a:pt x="1093" y="4308"/>
                    <a:pt x="1029" y="4212"/>
                    <a:pt x="997" y="4179"/>
                  </a:cubicBezTo>
                  <a:lnTo>
                    <a:pt x="965" y="4083"/>
                  </a:lnTo>
                  <a:cubicBezTo>
                    <a:pt x="997" y="4083"/>
                    <a:pt x="1061" y="4083"/>
                    <a:pt x="1158" y="4147"/>
                  </a:cubicBezTo>
                  <a:cubicBezTo>
                    <a:pt x="1383" y="4340"/>
                    <a:pt x="1640" y="4597"/>
                    <a:pt x="1801" y="4854"/>
                  </a:cubicBezTo>
                  <a:cubicBezTo>
                    <a:pt x="1897" y="4951"/>
                    <a:pt x="1994" y="5079"/>
                    <a:pt x="2026" y="5144"/>
                  </a:cubicBezTo>
                  <a:lnTo>
                    <a:pt x="2090" y="5240"/>
                  </a:lnTo>
                  <a:lnTo>
                    <a:pt x="2122" y="5272"/>
                  </a:lnTo>
                  <a:cubicBezTo>
                    <a:pt x="2184" y="5335"/>
                    <a:pt x="2260" y="5370"/>
                    <a:pt x="2340" y="5370"/>
                  </a:cubicBezTo>
                  <a:cubicBezTo>
                    <a:pt x="2385" y="5370"/>
                    <a:pt x="2430" y="5359"/>
                    <a:pt x="2476" y="5337"/>
                  </a:cubicBezTo>
                  <a:cubicBezTo>
                    <a:pt x="2604" y="5272"/>
                    <a:pt x="2636" y="5112"/>
                    <a:pt x="2572" y="4983"/>
                  </a:cubicBezTo>
                  <a:lnTo>
                    <a:pt x="2560" y="4959"/>
                  </a:lnTo>
                  <a:lnTo>
                    <a:pt x="2560" y="4959"/>
                  </a:lnTo>
                  <a:lnTo>
                    <a:pt x="2572" y="4951"/>
                  </a:lnTo>
                  <a:cubicBezTo>
                    <a:pt x="2572" y="4951"/>
                    <a:pt x="2553" y="4922"/>
                    <a:pt x="2517" y="4873"/>
                  </a:cubicBezTo>
                  <a:lnTo>
                    <a:pt x="2517" y="4873"/>
                  </a:lnTo>
                  <a:lnTo>
                    <a:pt x="1190" y="2219"/>
                  </a:lnTo>
                  <a:lnTo>
                    <a:pt x="1190" y="2219"/>
                  </a:lnTo>
                  <a:cubicBezTo>
                    <a:pt x="1191" y="2167"/>
                    <a:pt x="1197" y="2076"/>
                    <a:pt x="1222" y="2026"/>
                  </a:cubicBezTo>
                  <a:lnTo>
                    <a:pt x="1254" y="1961"/>
                  </a:lnTo>
                  <a:lnTo>
                    <a:pt x="1351" y="1961"/>
                  </a:lnTo>
                  <a:cubicBezTo>
                    <a:pt x="1351" y="1961"/>
                    <a:pt x="1415" y="1994"/>
                    <a:pt x="1479" y="2058"/>
                  </a:cubicBezTo>
                  <a:cubicBezTo>
                    <a:pt x="1736" y="2283"/>
                    <a:pt x="2090" y="2829"/>
                    <a:pt x="2379" y="3311"/>
                  </a:cubicBezTo>
                  <a:cubicBezTo>
                    <a:pt x="2540" y="3536"/>
                    <a:pt x="2669" y="3762"/>
                    <a:pt x="2733" y="3922"/>
                  </a:cubicBezTo>
                  <a:cubicBezTo>
                    <a:pt x="2829" y="4083"/>
                    <a:pt x="2894" y="4212"/>
                    <a:pt x="2894" y="4212"/>
                  </a:cubicBezTo>
                  <a:cubicBezTo>
                    <a:pt x="2936" y="4297"/>
                    <a:pt x="3022" y="4340"/>
                    <a:pt x="3113" y="4340"/>
                  </a:cubicBezTo>
                  <a:cubicBezTo>
                    <a:pt x="3158" y="4340"/>
                    <a:pt x="3204" y="4329"/>
                    <a:pt x="3247" y="4308"/>
                  </a:cubicBezTo>
                  <a:cubicBezTo>
                    <a:pt x="3376" y="4244"/>
                    <a:pt x="3440" y="4083"/>
                    <a:pt x="3376" y="3954"/>
                  </a:cubicBezTo>
                  <a:lnTo>
                    <a:pt x="1993" y="811"/>
                  </a:lnTo>
                  <a:lnTo>
                    <a:pt x="1993" y="811"/>
                  </a:lnTo>
                  <a:cubicBezTo>
                    <a:pt x="2008" y="775"/>
                    <a:pt x="2030" y="735"/>
                    <a:pt x="2058" y="708"/>
                  </a:cubicBezTo>
                  <a:lnTo>
                    <a:pt x="2122" y="611"/>
                  </a:lnTo>
                  <a:lnTo>
                    <a:pt x="2251" y="579"/>
                  </a:lnTo>
                  <a:cubicBezTo>
                    <a:pt x="2283" y="579"/>
                    <a:pt x="2347" y="611"/>
                    <a:pt x="2476" y="676"/>
                  </a:cubicBezTo>
                  <a:cubicBezTo>
                    <a:pt x="2476" y="676"/>
                    <a:pt x="2540" y="740"/>
                    <a:pt x="2604" y="804"/>
                  </a:cubicBezTo>
                  <a:cubicBezTo>
                    <a:pt x="2829" y="1094"/>
                    <a:pt x="3151" y="1704"/>
                    <a:pt x="3440" y="2186"/>
                  </a:cubicBezTo>
                  <a:cubicBezTo>
                    <a:pt x="3569" y="2476"/>
                    <a:pt x="3697" y="2701"/>
                    <a:pt x="3794" y="2861"/>
                  </a:cubicBezTo>
                  <a:cubicBezTo>
                    <a:pt x="3858" y="3054"/>
                    <a:pt x="3922" y="3151"/>
                    <a:pt x="3922" y="3151"/>
                  </a:cubicBezTo>
                  <a:cubicBezTo>
                    <a:pt x="3969" y="3245"/>
                    <a:pt x="4051" y="3305"/>
                    <a:pt x="4142" y="3305"/>
                  </a:cubicBezTo>
                  <a:cubicBezTo>
                    <a:pt x="4175" y="3305"/>
                    <a:pt x="4209" y="3297"/>
                    <a:pt x="4244" y="3279"/>
                  </a:cubicBezTo>
                  <a:cubicBezTo>
                    <a:pt x="4372" y="3247"/>
                    <a:pt x="4437" y="3119"/>
                    <a:pt x="4437" y="2990"/>
                  </a:cubicBezTo>
                  <a:lnTo>
                    <a:pt x="4064" y="633"/>
                  </a:lnTo>
                  <a:lnTo>
                    <a:pt x="4064" y="633"/>
                  </a:lnTo>
                  <a:cubicBezTo>
                    <a:pt x="4070" y="625"/>
                    <a:pt x="4077" y="618"/>
                    <a:pt x="4083" y="611"/>
                  </a:cubicBezTo>
                  <a:cubicBezTo>
                    <a:pt x="4147" y="547"/>
                    <a:pt x="4211" y="515"/>
                    <a:pt x="4211" y="515"/>
                  </a:cubicBezTo>
                  <a:close/>
                  <a:moveTo>
                    <a:pt x="4211" y="1"/>
                  </a:moveTo>
                  <a:cubicBezTo>
                    <a:pt x="3986" y="1"/>
                    <a:pt x="3826" y="129"/>
                    <a:pt x="3697" y="226"/>
                  </a:cubicBezTo>
                  <a:cubicBezTo>
                    <a:pt x="3601" y="322"/>
                    <a:pt x="3536" y="418"/>
                    <a:pt x="3536" y="451"/>
                  </a:cubicBezTo>
                  <a:cubicBezTo>
                    <a:pt x="3504" y="483"/>
                    <a:pt x="3504" y="547"/>
                    <a:pt x="3504" y="611"/>
                  </a:cubicBezTo>
                  <a:lnTo>
                    <a:pt x="3638" y="1468"/>
                  </a:lnTo>
                  <a:lnTo>
                    <a:pt x="3638" y="1468"/>
                  </a:lnTo>
                  <a:cubicBezTo>
                    <a:pt x="3508" y="1228"/>
                    <a:pt x="3368" y="998"/>
                    <a:pt x="3247" y="804"/>
                  </a:cubicBezTo>
                  <a:cubicBezTo>
                    <a:pt x="3151" y="643"/>
                    <a:pt x="3086" y="547"/>
                    <a:pt x="2990" y="451"/>
                  </a:cubicBezTo>
                  <a:cubicBezTo>
                    <a:pt x="2926" y="354"/>
                    <a:pt x="2829" y="258"/>
                    <a:pt x="2733" y="193"/>
                  </a:cubicBezTo>
                  <a:cubicBezTo>
                    <a:pt x="2572" y="97"/>
                    <a:pt x="2411" y="65"/>
                    <a:pt x="2251" y="65"/>
                  </a:cubicBezTo>
                  <a:cubicBezTo>
                    <a:pt x="2090" y="65"/>
                    <a:pt x="1929" y="97"/>
                    <a:pt x="1833" y="193"/>
                  </a:cubicBezTo>
                  <a:cubicBezTo>
                    <a:pt x="1672" y="290"/>
                    <a:pt x="1576" y="451"/>
                    <a:pt x="1511" y="547"/>
                  </a:cubicBezTo>
                  <a:cubicBezTo>
                    <a:pt x="1479" y="676"/>
                    <a:pt x="1447" y="772"/>
                    <a:pt x="1447" y="772"/>
                  </a:cubicBezTo>
                  <a:cubicBezTo>
                    <a:pt x="1415" y="836"/>
                    <a:pt x="1447" y="901"/>
                    <a:pt x="1447" y="933"/>
                  </a:cubicBezTo>
                  <a:lnTo>
                    <a:pt x="1729" y="1565"/>
                  </a:lnTo>
                  <a:lnTo>
                    <a:pt x="1729" y="1565"/>
                  </a:lnTo>
                  <a:cubicBezTo>
                    <a:pt x="1646" y="1509"/>
                    <a:pt x="1571" y="1470"/>
                    <a:pt x="1479" y="1447"/>
                  </a:cubicBezTo>
                  <a:cubicBezTo>
                    <a:pt x="1415" y="1415"/>
                    <a:pt x="1351" y="1415"/>
                    <a:pt x="1286" y="1415"/>
                  </a:cubicBezTo>
                  <a:cubicBezTo>
                    <a:pt x="1158" y="1415"/>
                    <a:pt x="997" y="1479"/>
                    <a:pt x="901" y="1544"/>
                  </a:cubicBezTo>
                  <a:cubicBezTo>
                    <a:pt x="772" y="1704"/>
                    <a:pt x="708" y="1833"/>
                    <a:pt x="676" y="1961"/>
                  </a:cubicBezTo>
                  <a:cubicBezTo>
                    <a:pt x="643" y="2090"/>
                    <a:pt x="643" y="2219"/>
                    <a:pt x="643" y="2251"/>
                  </a:cubicBezTo>
                  <a:lnTo>
                    <a:pt x="643" y="2283"/>
                  </a:lnTo>
                  <a:lnTo>
                    <a:pt x="676" y="2379"/>
                  </a:lnTo>
                  <a:lnTo>
                    <a:pt x="1299" y="3613"/>
                  </a:lnTo>
                  <a:lnTo>
                    <a:pt x="1299" y="3613"/>
                  </a:lnTo>
                  <a:cubicBezTo>
                    <a:pt x="1195" y="3562"/>
                    <a:pt x="1087" y="3536"/>
                    <a:pt x="965" y="3536"/>
                  </a:cubicBezTo>
                  <a:cubicBezTo>
                    <a:pt x="804" y="3536"/>
                    <a:pt x="643" y="3601"/>
                    <a:pt x="579" y="3729"/>
                  </a:cubicBezTo>
                  <a:cubicBezTo>
                    <a:pt x="483" y="3826"/>
                    <a:pt x="451" y="3954"/>
                    <a:pt x="451" y="4083"/>
                  </a:cubicBezTo>
                  <a:cubicBezTo>
                    <a:pt x="451" y="4244"/>
                    <a:pt x="483" y="4372"/>
                    <a:pt x="579" y="4501"/>
                  </a:cubicBezTo>
                  <a:cubicBezTo>
                    <a:pt x="611" y="4533"/>
                    <a:pt x="676" y="4597"/>
                    <a:pt x="740" y="4726"/>
                  </a:cubicBezTo>
                  <a:cubicBezTo>
                    <a:pt x="1061" y="5176"/>
                    <a:pt x="1704" y="6076"/>
                    <a:pt x="2251" y="6880"/>
                  </a:cubicBezTo>
                  <a:cubicBezTo>
                    <a:pt x="2694" y="7496"/>
                    <a:pt x="3063" y="8037"/>
                    <a:pt x="3210" y="8255"/>
                  </a:cubicBezTo>
                  <a:lnTo>
                    <a:pt x="3210" y="8255"/>
                  </a:lnTo>
                  <a:cubicBezTo>
                    <a:pt x="3044" y="8804"/>
                    <a:pt x="2342" y="11127"/>
                    <a:pt x="1640" y="13598"/>
                  </a:cubicBezTo>
                  <a:cubicBezTo>
                    <a:pt x="1222" y="15012"/>
                    <a:pt x="836" y="16491"/>
                    <a:pt x="515" y="17712"/>
                  </a:cubicBezTo>
                  <a:cubicBezTo>
                    <a:pt x="354" y="18323"/>
                    <a:pt x="226" y="18902"/>
                    <a:pt x="161" y="19352"/>
                  </a:cubicBezTo>
                  <a:cubicBezTo>
                    <a:pt x="65" y="19802"/>
                    <a:pt x="1" y="20155"/>
                    <a:pt x="1" y="20412"/>
                  </a:cubicBezTo>
                  <a:cubicBezTo>
                    <a:pt x="1" y="21280"/>
                    <a:pt x="226" y="22887"/>
                    <a:pt x="451" y="24302"/>
                  </a:cubicBezTo>
                  <a:cubicBezTo>
                    <a:pt x="676" y="25716"/>
                    <a:pt x="933" y="26938"/>
                    <a:pt x="933" y="26938"/>
                  </a:cubicBezTo>
                  <a:cubicBezTo>
                    <a:pt x="933" y="27066"/>
                    <a:pt x="1061" y="27163"/>
                    <a:pt x="1222" y="27163"/>
                  </a:cubicBezTo>
                  <a:lnTo>
                    <a:pt x="5754" y="26616"/>
                  </a:lnTo>
                  <a:cubicBezTo>
                    <a:pt x="5819" y="26616"/>
                    <a:pt x="5883" y="26584"/>
                    <a:pt x="5915" y="26520"/>
                  </a:cubicBezTo>
                  <a:cubicBezTo>
                    <a:pt x="5979" y="26488"/>
                    <a:pt x="5979" y="26391"/>
                    <a:pt x="5979" y="26327"/>
                  </a:cubicBezTo>
                  <a:lnTo>
                    <a:pt x="5337" y="20670"/>
                  </a:lnTo>
                  <a:lnTo>
                    <a:pt x="5973" y="8353"/>
                  </a:lnTo>
                  <a:lnTo>
                    <a:pt x="5973" y="8353"/>
                  </a:lnTo>
                  <a:cubicBezTo>
                    <a:pt x="6039" y="8258"/>
                    <a:pt x="6224" y="7991"/>
                    <a:pt x="6429" y="7683"/>
                  </a:cubicBezTo>
                  <a:cubicBezTo>
                    <a:pt x="6719" y="7330"/>
                    <a:pt x="7040" y="6880"/>
                    <a:pt x="7201" y="6719"/>
                  </a:cubicBezTo>
                  <a:cubicBezTo>
                    <a:pt x="7329" y="6590"/>
                    <a:pt x="7587" y="6365"/>
                    <a:pt x="7876" y="6108"/>
                  </a:cubicBezTo>
                  <a:cubicBezTo>
                    <a:pt x="8197" y="5851"/>
                    <a:pt x="8519" y="5562"/>
                    <a:pt x="8744" y="5369"/>
                  </a:cubicBezTo>
                  <a:cubicBezTo>
                    <a:pt x="8969" y="5208"/>
                    <a:pt x="9065" y="4951"/>
                    <a:pt x="9065" y="4726"/>
                  </a:cubicBezTo>
                  <a:cubicBezTo>
                    <a:pt x="9065" y="4565"/>
                    <a:pt x="9033" y="4437"/>
                    <a:pt x="8937" y="4308"/>
                  </a:cubicBezTo>
                  <a:cubicBezTo>
                    <a:pt x="8776" y="4019"/>
                    <a:pt x="8487" y="3858"/>
                    <a:pt x="8197" y="3858"/>
                  </a:cubicBezTo>
                  <a:cubicBezTo>
                    <a:pt x="8069" y="3858"/>
                    <a:pt x="7940" y="3890"/>
                    <a:pt x="7812" y="3954"/>
                  </a:cubicBezTo>
                  <a:lnTo>
                    <a:pt x="6279" y="4734"/>
                  </a:lnTo>
                  <a:lnTo>
                    <a:pt x="6279" y="4734"/>
                  </a:lnTo>
                  <a:cubicBezTo>
                    <a:pt x="6179" y="4376"/>
                    <a:pt x="6006" y="3751"/>
                    <a:pt x="5819" y="3086"/>
                  </a:cubicBezTo>
                  <a:cubicBezTo>
                    <a:pt x="5658" y="2604"/>
                    <a:pt x="5497" y="2058"/>
                    <a:pt x="5369" y="1640"/>
                  </a:cubicBezTo>
                  <a:cubicBezTo>
                    <a:pt x="5304" y="1415"/>
                    <a:pt x="5240" y="1254"/>
                    <a:pt x="5176" y="1094"/>
                  </a:cubicBezTo>
                  <a:cubicBezTo>
                    <a:pt x="5144" y="933"/>
                    <a:pt x="5079" y="804"/>
                    <a:pt x="5047" y="708"/>
                  </a:cubicBezTo>
                  <a:cubicBezTo>
                    <a:pt x="4951" y="483"/>
                    <a:pt x="4822" y="322"/>
                    <a:pt x="4694" y="193"/>
                  </a:cubicBezTo>
                  <a:cubicBezTo>
                    <a:pt x="4533" y="65"/>
                    <a:pt x="4372" y="1"/>
                    <a:pt x="421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3"/>
            <p:cNvSpPr/>
            <p:nvPr/>
          </p:nvSpPr>
          <p:spPr>
            <a:xfrm>
              <a:off x="2352225" y="3549925"/>
              <a:ext cx="682300" cy="202825"/>
            </a:xfrm>
            <a:custGeom>
              <a:rect b="b" l="l" r="r" t="t"/>
              <a:pathLst>
                <a:path extrusionOk="0" h="8113" w="27292">
                  <a:moveTo>
                    <a:pt x="22580" y="1"/>
                  </a:moveTo>
                  <a:cubicBezTo>
                    <a:pt x="22419" y="1"/>
                    <a:pt x="22266" y="71"/>
                    <a:pt x="22148" y="188"/>
                  </a:cubicBezTo>
                  <a:cubicBezTo>
                    <a:pt x="21698" y="638"/>
                    <a:pt x="20959" y="1410"/>
                    <a:pt x="20669" y="1667"/>
                  </a:cubicBezTo>
                  <a:cubicBezTo>
                    <a:pt x="20252" y="2021"/>
                    <a:pt x="18901" y="2856"/>
                    <a:pt x="18901" y="2856"/>
                  </a:cubicBezTo>
                  <a:lnTo>
                    <a:pt x="3536" y="2278"/>
                  </a:lnTo>
                  <a:lnTo>
                    <a:pt x="804" y="1667"/>
                  </a:lnTo>
                  <a:lnTo>
                    <a:pt x="1" y="6167"/>
                  </a:lnTo>
                  <a:cubicBezTo>
                    <a:pt x="1" y="6167"/>
                    <a:pt x="1061" y="7421"/>
                    <a:pt x="2733" y="7549"/>
                  </a:cubicBezTo>
                  <a:cubicBezTo>
                    <a:pt x="2763" y="7551"/>
                    <a:pt x="2798" y="7552"/>
                    <a:pt x="2836" y="7552"/>
                  </a:cubicBezTo>
                  <a:cubicBezTo>
                    <a:pt x="4921" y="7552"/>
                    <a:pt x="18741" y="5042"/>
                    <a:pt x="18741" y="5042"/>
                  </a:cubicBezTo>
                  <a:cubicBezTo>
                    <a:pt x="18741" y="5042"/>
                    <a:pt x="22212" y="7774"/>
                    <a:pt x="22470" y="7999"/>
                  </a:cubicBezTo>
                  <a:cubicBezTo>
                    <a:pt x="22545" y="8075"/>
                    <a:pt x="22644" y="8112"/>
                    <a:pt x="22735" y="8112"/>
                  </a:cubicBezTo>
                  <a:cubicBezTo>
                    <a:pt x="22955" y="8112"/>
                    <a:pt x="23137" y="7903"/>
                    <a:pt x="22887" y="7517"/>
                  </a:cubicBezTo>
                  <a:cubicBezTo>
                    <a:pt x="22534" y="6971"/>
                    <a:pt x="21795" y="6425"/>
                    <a:pt x="21794" y="6424"/>
                  </a:cubicBezTo>
                  <a:lnTo>
                    <a:pt x="21794" y="6424"/>
                  </a:lnTo>
                  <a:lnTo>
                    <a:pt x="24527" y="8032"/>
                  </a:lnTo>
                  <a:cubicBezTo>
                    <a:pt x="24527" y="8032"/>
                    <a:pt x="24552" y="8034"/>
                    <a:pt x="24593" y="8034"/>
                  </a:cubicBezTo>
                  <a:cubicBezTo>
                    <a:pt x="24767" y="8034"/>
                    <a:pt x="25216" y="7992"/>
                    <a:pt x="25138" y="7549"/>
                  </a:cubicBezTo>
                  <a:cubicBezTo>
                    <a:pt x="25041" y="7035"/>
                    <a:pt x="22856" y="5717"/>
                    <a:pt x="22855" y="5717"/>
                  </a:cubicBezTo>
                  <a:lnTo>
                    <a:pt x="22855" y="5717"/>
                  </a:lnTo>
                  <a:lnTo>
                    <a:pt x="26005" y="7324"/>
                  </a:lnTo>
                  <a:cubicBezTo>
                    <a:pt x="26005" y="7324"/>
                    <a:pt x="26809" y="7196"/>
                    <a:pt x="26455" y="6457"/>
                  </a:cubicBezTo>
                  <a:cubicBezTo>
                    <a:pt x="26263" y="6039"/>
                    <a:pt x="23980" y="4721"/>
                    <a:pt x="23980" y="4721"/>
                  </a:cubicBezTo>
                  <a:lnTo>
                    <a:pt x="23980" y="4721"/>
                  </a:lnTo>
                  <a:lnTo>
                    <a:pt x="26391" y="5267"/>
                  </a:lnTo>
                  <a:cubicBezTo>
                    <a:pt x="26391" y="5267"/>
                    <a:pt x="27291" y="4817"/>
                    <a:pt x="26198" y="4239"/>
                  </a:cubicBezTo>
                  <a:cubicBezTo>
                    <a:pt x="25716" y="3949"/>
                    <a:pt x="22019" y="2663"/>
                    <a:pt x="22019" y="2663"/>
                  </a:cubicBezTo>
                  <a:lnTo>
                    <a:pt x="23048" y="896"/>
                  </a:lnTo>
                  <a:cubicBezTo>
                    <a:pt x="23209" y="606"/>
                    <a:pt x="23145" y="285"/>
                    <a:pt x="22887" y="92"/>
                  </a:cubicBezTo>
                  <a:cubicBezTo>
                    <a:pt x="22787" y="29"/>
                    <a:pt x="22682" y="1"/>
                    <a:pt x="225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3"/>
            <p:cNvSpPr/>
            <p:nvPr/>
          </p:nvSpPr>
          <p:spPr>
            <a:xfrm>
              <a:off x="2345000" y="3543375"/>
              <a:ext cx="682275" cy="216200"/>
            </a:xfrm>
            <a:custGeom>
              <a:rect b="b" l="l" r="r" t="t"/>
              <a:pathLst>
                <a:path extrusionOk="0" h="8648" w="27291">
                  <a:moveTo>
                    <a:pt x="22855" y="547"/>
                  </a:moveTo>
                  <a:cubicBezTo>
                    <a:pt x="22919" y="547"/>
                    <a:pt x="22951" y="547"/>
                    <a:pt x="23016" y="579"/>
                  </a:cubicBezTo>
                  <a:cubicBezTo>
                    <a:pt x="23112" y="643"/>
                    <a:pt x="23176" y="740"/>
                    <a:pt x="23176" y="868"/>
                  </a:cubicBezTo>
                  <a:cubicBezTo>
                    <a:pt x="23176" y="900"/>
                    <a:pt x="23144" y="965"/>
                    <a:pt x="23112" y="1029"/>
                  </a:cubicBezTo>
                  <a:lnTo>
                    <a:pt x="22083" y="2797"/>
                  </a:lnTo>
                  <a:cubicBezTo>
                    <a:pt x="22051" y="2861"/>
                    <a:pt x="22051" y="2925"/>
                    <a:pt x="22051" y="3022"/>
                  </a:cubicBezTo>
                  <a:cubicBezTo>
                    <a:pt x="22083" y="3086"/>
                    <a:pt x="22148" y="3151"/>
                    <a:pt x="22212" y="3183"/>
                  </a:cubicBezTo>
                  <a:cubicBezTo>
                    <a:pt x="22244" y="3183"/>
                    <a:pt x="23144" y="3504"/>
                    <a:pt x="24141" y="3858"/>
                  </a:cubicBezTo>
                  <a:cubicBezTo>
                    <a:pt x="24623" y="4018"/>
                    <a:pt x="25137" y="4211"/>
                    <a:pt x="25523" y="4372"/>
                  </a:cubicBezTo>
                  <a:cubicBezTo>
                    <a:pt x="25748" y="4468"/>
                    <a:pt x="25941" y="4533"/>
                    <a:pt x="26069" y="4597"/>
                  </a:cubicBezTo>
                  <a:cubicBezTo>
                    <a:pt x="26230" y="4661"/>
                    <a:pt x="26327" y="4693"/>
                    <a:pt x="26359" y="4726"/>
                  </a:cubicBezTo>
                  <a:cubicBezTo>
                    <a:pt x="26552" y="4822"/>
                    <a:pt x="26648" y="4918"/>
                    <a:pt x="26712" y="4983"/>
                  </a:cubicBezTo>
                  <a:cubicBezTo>
                    <a:pt x="26777" y="5047"/>
                    <a:pt x="26777" y="5079"/>
                    <a:pt x="26777" y="5079"/>
                  </a:cubicBezTo>
                  <a:lnTo>
                    <a:pt x="26744" y="5143"/>
                  </a:lnTo>
                  <a:lnTo>
                    <a:pt x="26662" y="5253"/>
                  </a:lnTo>
                  <a:lnTo>
                    <a:pt x="26662" y="5253"/>
                  </a:lnTo>
                  <a:lnTo>
                    <a:pt x="24334" y="4726"/>
                  </a:lnTo>
                  <a:cubicBezTo>
                    <a:pt x="24316" y="4721"/>
                    <a:pt x="24299" y="4719"/>
                    <a:pt x="24281" y="4719"/>
                  </a:cubicBezTo>
                  <a:cubicBezTo>
                    <a:pt x="24164" y="4719"/>
                    <a:pt x="24040" y="4803"/>
                    <a:pt x="24012" y="4886"/>
                  </a:cubicBezTo>
                  <a:cubicBezTo>
                    <a:pt x="23948" y="5015"/>
                    <a:pt x="24012" y="5176"/>
                    <a:pt x="24141" y="5240"/>
                  </a:cubicBezTo>
                  <a:cubicBezTo>
                    <a:pt x="24141" y="5240"/>
                    <a:pt x="24269" y="5304"/>
                    <a:pt x="24494" y="5433"/>
                  </a:cubicBezTo>
                  <a:cubicBezTo>
                    <a:pt x="24816" y="5626"/>
                    <a:pt x="25298" y="5915"/>
                    <a:pt x="25716" y="6204"/>
                  </a:cubicBezTo>
                  <a:cubicBezTo>
                    <a:pt x="25941" y="6365"/>
                    <a:pt x="26134" y="6494"/>
                    <a:pt x="26294" y="6622"/>
                  </a:cubicBezTo>
                  <a:cubicBezTo>
                    <a:pt x="26359" y="6686"/>
                    <a:pt x="26423" y="6719"/>
                    <a:pt x="26455" y="6783"/>
                  </a:cubicBezTo>
                  <a:lnTo>
                    <a:pt x="26519" y="6815"/>
                  </a:lnTo>
                  <a:lnTo>
                    <a:pt x="26519" y="6847"/>
                  </a:lnTo>
                  <a:cubicBezTo>
                    <a:pt x="26552" y="6944"/>
                    <a:pt x="26584" y="7008"/>
                    <a:pt x="26584" y="7072"/>
                  </a:cubicBezTo>
                  <a:cubicBezTo>
                    <a:pt x="26584" y="7104"/>
                    <a:pt x="26552" y="7136"/>
                    <a:pt x="26552" y="7169"/>
                  </a:cubicBezTo>
                  <a:cubicBezTo>
                    <a:pt x="26519" y="7233"/>
                    <a:pt x="26455" y="7265"/>
                    <a:pt x="26359" y="7297"/>
                  </a:cubicBezTo>
                  <a:lnTo>
                    <a:pt x="26328" y="7312"/>
                  </a:lnTo>
                  <a:lnTo>
                    <a:pt x="26328" y="7312"/>
                  </a:lnTo>
                  <a:lnTo>
                    <a:pt x="23363" y="5769"/>
                  </a:lnTo>
                  <a:lnTo>
                    <a:pt x="23363" y="5769"/>
                  </a:lnTo>
                  <a:cubicBezTo>
                    <a:pt x="23326" y="5743"/>
                    <a:pt x="23305" y="5727"/>
                    <a:pt x="23305" y="5722"/>
                  </a:cubicBezTo>
                  <a:lnTo>
                    <a:pt x="23297" y="5735"/>
                  </a:lnTo>
                  <a:lnTo>
                    <a:pt x="23297" y="5735"/>
                  </a:lnTo>
                  <a:lnTo>
                    <a:pt x="23273" y="5722"/>
                  </a:lnTo>
                  <a:cubicBezTo>
                    <a:pt x="23237" y="5704"/>
                    <a:pt x="23199" y="5696"/>
                    <a:pt x="23160" y="5696"/>
                  </a:cubicBezTo>
                  <a:cubicBezTo>
                    <a:pt x="23062" y="5696"/>
                    <a:pt x="22966" y="5749"/>
                    <a:pt x="22919" y="5818"/>
                  </a:cubicBezTo>
                  <a:cubicBezTo>
                    <a:pt x="22855" y="5947"/>
                    <a:pt x="22887" y="6108"/>
                    <a:pt x="23016" y="6204"/>
                  </a:cubicBezTo>
                  <a:cubicBezTo>
                    <a:pt x="23016" y="6204"/>
                    <a:pt x="23144" y="6269"/>
                    <a:pt x="23337" y="6397"/>
                  </a:cubicBezTo>
                  <a:cubicBezTo>
                    <a:pt x="23659" y="6590"/>
                    <a:pt x="24109" y="6911"/>
                    <a:pt x="24494" y="7201"/>
                  </a:cubicBezTo>
                  <a:cubicBezTo>
                    <a:pt x="24687" y="7361"/>
                    <a:pt x="24848" y="7522"/>
                    <a:pt x="24976" y="7651"/>
                  </a:cubicBezTo>
                  <a:cubicBezTo>
                    <a:pt x="25041" y="7715"/>
                    <a:pt x="25105" y="7747"/>
                    <a:pt x="25137" y="7811"/>
                  </a:cubicBezTo>
                  <a:lnTo>
                    <a:pt x="25169" y="7844"/>
                  </a:lnTo>
                  <a:lnTo>
                    <a:pt x="25169" y="7876"/>
                  </a:lnTo>
                  <a:lnTo>
                    <a:pt x="25169" y="7908"/>
                  </a:lnTo>
                  <a:lnTo>
                    <a:pt x="25169" y="7940"/>
                  </a:lnTo>
                  <a:cubicBezTo>
                    <a:pt x="25169" y="7972"/>
                    <a:pt x="25137" y="7972"/>
                    <a:pt x="25073" y="8004"/>
                  </a:cubicBezTo>
                  <a:lnTo>
                    <a:pt x="24921" y="8004"/>
                  </a:lnTo>
                  <a:lnTo>
                    <a:pt x="22212" y="6429"/>
                  </a:lnTo>
                  <a:cubicBezTo>
                    <a:pt x="22169" y="6408"/>
                    <a:pt x="22123" y="6397"/>
                    <a:pt x="22078" y="6397"/>
                  </a:cubicBezTo>
                  <a:cubicBezTo>
                    <a:pt x="21987" y="6397"/>
                    <a:pt x="21901" y="6440"/>
                    <a:pt x="21858" y="6526"/>
                  </a:cubicBezTo>
                  <a:cubicBezTo>
                    <a:pt x="21762" y="6654"/>
                    <a:pt x="21794" y="6815"/>
                    <a:pt x="21923" y="6879"/>
                  </a:cubicBezTo>
                  <a:lnTo>
                    <a:pt x="21955" y="6911"/>
                  </a:lnTo>
                  <a:lnTo>
                    <a:pt x="21955" y="6911"/>
                  </a:lnTo>
                  <a:lnTo>
                    <a:pt x="21955" y="6911"/>
                  </a:lnTo>
                  <a:cubicBezTo>
                    <a:pt x="22083" y="7008"/>
                    <a:pt x="22662" y="7522"/>
                    <a:pt x="22951" y="7940"/>
                  </a:cubicBezTo>
                  <a:cubicBezTo>
                    <a:pt x="23016" y="8036"/>
                    <a:pt x="23016" y="8101"/>
                    <a:pt x="23016" y="8101"/>
                  </a:cubicBezTo>
                  <a:lnTo>
                    <a:pt x="22919" y="8069"/>
                  </a:lnTo>
                  <a:cubicBezTo>
                    <a:pt x="22887" y="8036"/>
                    <a:pt x="22823" y="7972"/>
                    <a:pt x="22694" y="7876"/>
                  </a:cubicBezTo>
                  <a:cubicBezTo>
                    <a:pt x="21858" y="7201"/>
                    <a:pt x="19223" y="5111"/>
                    <a:pt x="19223" y="5111"/>
                  </a:cubicBezTo>
                  <a:cubicBezTo>
                    <a:pt x="19158" y="5047"/>
                    <a:pt x="19062" y="5047"/>
                    <a:pt x="18998" y="5047"/>
                  </a:cubicBezTo>
                  <a:cubicBezTo>
                    <a:pt x="18998" y="5047"/>
                    <a:pt x="18130" y="5208"/>
                    <a:pt x="16812" y="5433"/>
                  </a:cubicBezTo>
                  <a:cubicBezTo>
                    <a:pt x="14819" y="5786"/>
                    <a:pt x="11797" y="6301"/>
                    <a:pt x="9065" y="6751"/>
                  </a:cubicBezTo>
                  <a:cubicBezTo>
                    <a:pt x="7715" y="6976"/>
                    <a:pt x="6429" y="7169"/>
                    <a:pt x="5368" y="7297"/>
                  </a:cubicBezTo>
                  <a:cubicBezTo>
                    <a:pt x="4340" y="7458"/>
                    <a:pt x="3504" y="7554"/>
                    <a:pt x="3150" y="7554"/>
                  </a:cubicBezTo>
                  <a:lnTo>
                    <a:pt x="3054" y="7522"/>
                  </a:lnTo>
                  <a:cubicBezTo>
                    <a:pt x="2250" y="7490"/>
                    <a:pt x="1608" y="7169"/>
                    <a:pt x="1157" y="6847"/>
                  </a:cubicBezTo>
                  <a:cubicBezTo>
                    <a:pt x="932" y="6719"/>
                    <a:pt x="772" y="6558"/>
                    <a:pt x="643" y="6429"/>
                  </a:cubicBezTo>
                  <a:cubicBezTo>
                    <a:pt x="612" y="6414"/>
                    <a:pt x="588" y="6391"/>
                    <a:pt x="569" y="6367"/>
                  </a:cubicBezTo>
                  <a:lnTo>
                    <a:pt x="569" y="6367"/>
                  </a:lnTo>
                  <a:lnTo>
                    <a:pt x="1286" y="2250"/>
                  </a:lnTo>
                  <a:lnTo>
                    <a:pt x="3793" y="2829"/>
                  </a:lnTo>
                  <a:lnTo>
                    <a:pt x="3825" y="2829"/>
                  </a:lnTo>
                  <a:lnTo>
                    <a:pt x="19190" y="3376"/>
                  </a:lnTo>
                  <a:cubicBezTo>
                    <a:pt x="19223" y="3376"/>
                    <a:pt x="19287" y="3376"/>
                    <a:pt x="19319" y="3343"/>
                  </a:cubicBezTo>
                  <a:cubicBezTo>
                    <a:pt x="19319" y="3343"/>
                    <a:pt x="19673" y="3118"/>
                    <a:pt x="20058" y="2893"/>
                  </a:cubicBezTo>
                  <a:cubicBezTo>
                    <a:pt x="20444" y="2636"/>
                    <a:pt x="20894" y="2347"/>
                    <a:pt x="21119" y="2122"/>
                  </a:cubicBezTo>
                  <a:cubicBezTo>
                    <a:pt x="21280" y="1993"/>
                    <a:pt x="21537" y="1736"/>
                    <a:pt x="21826" y="1447"/>
                  </a:cubicBezTo>
                  <a:cubicBezTo>
                    <a:pt x="22083" y="1158"/>
                    <a:pt x="22405" y="868"/>
                    <a:pt x="22630" y="643"/>
                  </a:cubicBezTo>
                  <a:cubicBezTo>
                    <a:pt x="22662" y="579"/>
                    <a:pt x="22759" y="547"/>
                    <a:pt x="22855" y="547"/>
                  </a:cubicBezTo>
                  <a:close/>
                  <a:moveTo>
                    <a:pt x="22855" y="0"/>
                  </a:moveTo>
                  <a:cubicBezTo>
                    <a:pt x="22630" y="0"/>
                    <a:pt x="22405" y="97"/>
                    <a:pt x="22212" y="257"/>
                  </a:cubicBezTo>
                  <a:cubicBezTo>
                    <a:pt x="22019" y="483"/>
                    <a:pt x="21698" y="804"/>
                    <a:pt x="21441" y="1093"/>
                  </a:cubicBezTo>
                  <a:cubicBezTo>
                    <a:pt x="21151" y="1350"/>
                    <a:pt x="20894" y="1608"/>
                    <a:pt x="20766" y="1736"/>
                  </a:cubicBezTo>
                  <a:cubicBezTo>
                    <a:pt x="20605" y="1897"/>
                    <a:pt x="20155" y="2186"/>
                    <a:pt x="19769" y="2443"/>
                  </a:cubicBezTo>
                  <a:cubicBezTo>
                    <a:pt x="19511" y="2594"/>
                    <a:pt x="19281" y="2745"/>
                    <a:pt x="19158" y="2828"/>
                  </a:cubicBezTo>
                  <a:lnTo>
                    <a:pt x="19158" y="2828"/>
                  </a:lnTo>
                  <a:lnTo>
                    <a:pt x="3858" y="2283"/>
                  </a:lnTo>
                  <a:lnTo>
                    <a:pt x="1157" y="1672"/>
                  </a:lnTo>
                  <a:cubicBezTo>
                    <a:pt x="1061" y="1672"/>
                    <a:pt x="997" y="1672"/>
                    <a:pt x="932" y="1704"/>
                  </a:cubicBezTo>
                  <a:cubicBezTo>
                    <a:pt x="868" y="1768"/>
                    <a:pt x="836" y="1833"/>
                    <a:pt x="836" y="1897"/>
                  </a:cubicBezTo>
                  <a:lnTo>
                    <a:pt x="0" y="6397"/>
                  </a:lnTo>
                  <a:cubicBezTo>
                    <a:pt x="0" y="6461"/>
                    <a:pt x="32" y="6558"/>
                    <a:pt x="65" y="6622"/>
                  </a:cubicBezTo>
                  <a:cubicBezTo>
                    <a:pt x="97" y="6622"/>
                    <a:pt x="354" y="6944"/>
                    <a:pt x="868" y="7297"/>
                  </a:cubicBezTo>
                  <a:cubicBezTo>
                    <a:pt x="1383" y="7651"/>
                    <a:pt x="2090" y="8004"/>
                    <a:pt x="3022" y="8069"/>
                  </a:cubicBezTo>
                  <a:lnTo>
                    <a:pt x="3150" y="8069"/>
                  </a:lnTo>
                  <a:cubicBezTo>
                    <a:pt x="3729" y="8069"/>
                    <a:pt x="4983" y="7908"/>
                    <a:pt x="6558" y="7683"/>
                  </a:cubicBezTo>
                  <a:cubicBezTo>
                    <a:pt x="10956" y="7033"/>
                    <a:pt x="17850" y="5787"/>
                    <a:pt x="18945" y="5588"/>
                  </a:cubicBezTo>
                  <a:lnTo>
                    <a:pt x="18945" y="5588"/>
                  </a:lnTo>
                  <a:cubicBezTo>
                    <a:pt x="19176" y="5768"/>
                    <a:pt x="19895" y="6329"/>
                    <a:pt x="20637" y="6911"/>
                  </a:cubicBezTo>
                  <a:cubicBezTo>
                    <a:pt x="21087" y="7265"/>
                    <a:pt x="21537" y="7651"/>
                    <a:pt x="21891" y="7908"/>
                  </a:cubicBezTo>
                  <a:cubicBezTo>
                    <a:pt x="22083" y="8069"/>
                    <a:pt x="22244" y="8197"/>
                    <a:pt x="22341" y="8294"/>
                  </a:cubicBezTo>
                  <a:cubicBezTo>
                    <a:pt x="22469" y="8390"/>
                    <a:pt x="22534" y="8454"/>
                    <a:pt x="22566" y="8486"/>
                  </a:cubicBezTo>
                  <a:cubicBezTo>
                    <a:pt x="22694" y="8583"/>
                    <a:pt x="22855" y="8647"/>
                    <a:pt x="23016" y="8647"/>
                  </a:cubicBezTo>
                  <a:cubicBezTo>
                    <a:pt x="23144" y="8647"/>
                    <a:pt x="23273" y="8615"/>
                    <a:pt x="23369" y="8519"/>
                  </a:cubicBezTo>
                  <a:cubicBezTo>
                    <a:pt x="23498" y="8422"/>
                    <a:pt x="23562" y="8261"/>
                    <a:pt x="23562" y="8101"/>
                  </a:cubicBezTo>
                  <a:cubicBezTo>
                    <a:pt x="23562" y="7998"/>
                    <a:pt x="23536" y="7909"/>
                    <a:pt x="23492" y="7816"/>
                  </a:cubicBezTo>
                  <a:lnTo>
                    <a:pt x="23492" y="7816"/>
                  </a:lnTo>
                  <a:lnTo>
                    <a:pt x="24687" y="8519"/>
                  </a:lnTo>
                  <a:lnTo>
                    <a:pt x="24816" y="8551"/>
                  </a:lnTo>
                  <a:lnTo>
                    <a:pt x="24912" y="8551"/>
                  </a:lnTo>
                  <a:cubicBezTo>
                    <a:pt x="25009" y="8551"/>
                    <a:pt x="25169" y="8551"/>
                    <a:pt x="25330" y="8454"/>
                  </a:cubicBezTo>
                  <a:cubicBezTo>
                    <a:pt x="25427" y="8422"/>
                    <a:pt x="25523" y="8358"/>
                    <a:pt x="25587" y="8261"/>
                  </a:cubicBezTo>
                  <a:cubicBezTo>
                    <a:pt x="25652" y="8165"/>
                    <a:pt x="25716" y="8036"/>
                    <a:pt x="25684" y="7908"/>
                  </a:cubicBezTo>
                  <a:cubicBezTo>
                    <a:pt x="25684" y="7876"/>
                    <a:pt x="25684" y="7811"/>
                    <a:pt x="25684" y="7779"/>
                  </a:cubicBezTo>
                  <a:cubicBezTo>
                    <a:pt x="25664" y="7683"/>
                    <a:pt x="25633" y="7609"/>
                    <a:pt x="25598" y="7545"/>
                  </a:cubicBezTo>
                  <a:lnTo>
                    <a:pt x="25598" y="7545"/>
                  </a:lnTo>
                  <a:lnTo>
                    <a:pt x="26166" y="7844"/>
                  </a:lnTo>
                  <a:cubicBezTo>
                    <a:pt x="26198" y="7860"/>
                    <a:pt x="26230" y="7868"/>
                    <a:pt x="26262" y="7868"/>
                  </a:cubicBezTo>
                  <a:cubicBezTo>
                    <a:pt x="26294" y="7868"/>
                    <a:pt x="26327" y="7860"/>
                    <a:pt x="26359" y="7844"/>
                  </a:cubicBezTo>
                  <a:cubicBezTo>
                    <a:pt x="26359" y="7844"/>
                    <a:pt x="26519" y="7844"/>
                    <a:pt x="26712" y="7715"/>
                  </a:cubicBezTo>
                  <a:cubicBezTo>
                    <a:pt x="26809" y="7683"/>
                    <a:pt x="26905" y="7586"/>
                    <a:pt x="26969" y="7490"/>
                  </a:cubicBezTo>
                  <a:cubicBezTo>
                    <a:pt x="27066" y="7361"/>
                    <a:pt x="27130" y="7233"/>
                    <a:pt x="27098" y="7072"/>
                  </a:cubicBezTo>
                  <a:cubicBezTo>
                    <a:pt x="27098" y="6911"/>
                    <a:pt x="27066" y="6751"/>
                    <a:pt x="27002" y="6622"/>
                  </a:cubicBezTo>
                  <a:cubicBezTo>
                    <a:pt x="26937" y="6494"/>
                    <a:pt x="26873" y="6429"/>
                    <a:pt x="26777" y="6333"/>
                  </a:cubicBezTo>
                  <a:cubicBezTo>
                    <a:pt x="26550" y="6129"/>
                    <a:pt x="26197" y="5878"/>
                    <a:pt x="25829" y="5635"/>
                  </a:cubicBezTo>
                  <a:lnTo>
                    <a:pt x="25829" y="5635"/>
                  </a:lnTo>
                  <a:lnTo>
                    <a:pt x="26648" y="5818"/>
                  </a:lnTo>
                  <a:cubicBezTo>
                    <a:pt x="26680" y="5818"/>
                    <a:pt x="26744" y="5818"/>
                    <a:pt x="26809" y="5786"/>
                  </a:cubicBezTo>
                  <a:cubicBezTo>
                    <a:pt x="26841" y="5786"/>
                    <a:pt x="26937" y="5722"/>
                    <a:pt x="27034" y="5626"/>
                  </a:cubicBezTo>
                  <a:cubicBezTo>
                    <a:pt x="27098" y="5561"/>
                    <a:pt x="27162" y="5497"/>
                    <a:pt x="27227" y="5401"/>
                  </a:cubicBezTo>
                  <a:cubicBezTo>
                    <a:pt x="27259" y="5336"/>
                    <a:pt x="27291" y="5208"/>
                    <a:pt x="27291" y="5079"/>
                  </a:cubicBezTo>
                  <a:cubicBezTo>
                    <a:pt x="27291" y="4951"/>
                    <a:pt x="27227" y="4790"/>
                    <a:pt x="27130" y="4629"/>
                  </a:cubicBezTo>
                  <a:cubicBezTo>
                    <a:pt x="27002" y="4501"/>
                    <a:pt x="26841" y="4372"/>
                    <a:pt x="26616" y="4243"/>
                  </a:cubicBezTo>
                  <a:cubicBezTo>
                    <a:pt x="26552" y="4211"/>
                    <a:pt x="26423" y="4147"/>
                    <a:pt x="26262" y="4083"/>
                  </a:cubicBezTo>
                  <a:cubicBezTo>
                    <a:pt x="25413" y="3748"/>
                    <a:pt x="23449" y="3042"/>
                    <a:pt x="22701" y="2774"/>
                  </a:cubicBezTo>
                  <a:lnTo>
                    <a:pt x="22701" y="2774"/>
                  </a:lnTo>
                  <a:lnTo>
                    <a:pt x="23594" y="1286"/>
                  </a:lnTo>
                  <a:cubicBezTo>
                    <a:pt x="23659" y="1158"/>
                    <a:pt x="23691" y="997"/>
                    <a:pt x="23691" y="868"/>
                  </a:cubicBezTo>
                  <a:cubicBezTo>
                    <a:pt x="23691" y="579"/>
                    <a:pt x="23562" y="290"/>
                    <a:pt x="23305" y="129"/>
                  </a:cubicBezTo>
                  <a:cubicBezTo>
                    <a:pt x="23176" y="32"/>
                    <a:pt x="23016" y="0"/>
                    <a:pt x="2285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3"/>
            <p:cNvSpPr/>
            <p:nvPr/>
          </p:nvSpPr>
          <p:spPr>
            <a:xfrm>
              <a:off x="1661925" y="2524225"/>
              <a:ext cx="708000" cy="1228100"/>
            </a:xfrm>
            <a:custGeom>
              <a:rect b="b" l="l" r="r" t="t"/>
              <a:pathLst>
                <a:path extrusionOk="0" h="49124" w="28320">
                  <a:moveTo>
                    <a:pt x="18530" y="1"/>
                  </a:moveTo>
                  <a:cubicBezTo>
                    <a:pt x="17262" y="1"/>
                    <a:pt x="15934" y="417"/>
                    <a:pt x="15751" y="939"/>
                  </a:cubicBezTo>
                  <a:cubicBezTo>
                    <a:pt x="15526" y="1550"/>
                    <a:pt x="15108" y="3447"/>
                    <a:pt x="15366" y="7722"/>
                  </a:cubicBezTo>
                  <a:cubicBezTo>
                    <a:pt x="15623" y="11965"/>
                    <a:pt x="15591" y="17429"/>
                    <a:pt x="15591" y="17429"/>
                  </a:cubicBezTo>
                  <a:cubicBezTo>
                    <a:pt x="15591" y="17429"/>
                    <a:pt x="13598" y="21737"/>
                    <a:pt x="12923" y="23280"/>
                  </a:cubicBezTo>
                  <a:cubicBezTo>
                    <a:pt x="12248" y="24823"/>
                    <a:pt x="1" y="43499"/>
                    <a:pt x="1" y="43499"/>
                  </a:cubicBezTo>
                  <a:lnTo>
                    <a:pt x="10158" y="49124"/>
                  </a:lnTo>
                  <a:cubicBezTo>
                    <a:pt x="10158" y="49124"/>
                    <a:pt x="13694" y="45620"/>
                    <a:pt x="15366" y="44206"/>
                  </a:cubicBezTo>
                  <a:cubicBezTo>
                    <a:pt x="17069" y="42759"/>
                    <a:pt x="28320" y="28294"/>
                    <a:pt x="28159" y="27394"/>
                  </a:cubicBezTo>
                  <a:cubicBezTo>
                    <a:pt x="27998" y="26494"/>
                    <a:pt x="23305" y="21608"/>
                    <a:pt x="23305" y="21608"/>
                  </a:cubicBezTo>
                  <a:cubicBezTo>
                    <a:pt x="23305" y="21608"/>
                    <a:pt x="22437" y="9265"/>
                    <a:pt x="22341" y="8879"/>
                  </a:cubicBezTo>
                  <a:cubicBezTo>
                    <a:pt x="22244" y="8493"/>
                    <a:pt x="20669" y="521"/>
                    <a:pt x="20669" y="521"/>
                  </a:cubicBezTo>
                  <a:cubicBezTo>
                    <a:pt x="20669" y="521"/>
                    <a:pt x="20830" y="361"/>
                    <a:pt x="19384" y="71"/>
                  </a:cubicBezTo>
                  <a:cubicBezTo>
                    <a:pt x="19112" y="23"/>
                    <a:pt x="18823" y="1"/>
                    <a:pt x="185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3"/>
            <p:cNvSpPr/>
            <p:nvPr/>
          </p:nvSpPr>
          <p:spPr>
            <a:xfrm>
              <a:off x="1745500" y="2526000"/>
              <a:ext cx="524775" cy="1109800"/>
            </a:xfrm>
            <a:custGeom>
              <a:rect b="b" l="l" r="r" t="t"/>
              <a:pathLst>
                <a:path extrusionOk="0" h="44392" w="20991">
                  <a:moveTo>
                    <a:pt x="14144" y="0"/>
                  </a:moveTo>
                  <a:lnTo>
                    <a:pt x="14144" y="0"/>
                  </a:lnTo>
                  <a:cubicBezTo>
                    <a:pt x="13276" y="161"/>
                    <a:pt x="12537" y="483"/>
                    <a:pt x="12408" y="868"/>
                  </a:cubicBezTo>
                  <a:cubicBezTo>
                    <a:pt x="12183" y="1479"/>
                    <a:pt x="11765" y="3376"/>
                    <a:pt x="12023" y="7651"/>
                  </a:cubicBezTo>
                  <a:cubicBezTo>
                    <a:pt x="12280" y="11894"/>
                    <a:pt x="12248" y="17358"/>
                    <a:pt x="12248" y="17358"/>
                  </a:cubicBezTo>
                  <a:cubicBezTo>
                    <a:pt x="12248" y="17358"/>
                    <a:pt x="12119" y="17712"/>
                    <a:pt x="11862" y="18194"/>
                  </a:cubicBezTo>
                  <a:lnTo>
                    <a:pt x="12087" y="20219"/>
                  </a:lnTo>
                  <a:lnTo>
                    <a:pt x="1" y="39892"/>
                  </a:lnTo>
                  <a:lnTo>
                    <a:pt x="7137" y="44392"/>
                  </a:lnTo>
                  <a:lnTo>
                    <a:pt x="17359" y="34009"/>
                  </a:lnTo>
                  <a:lnTo>
                    <a:pt x="18580" y="36227"/>
                  </a:lnTo>
                  <a:cubicBezTo>
                    <a:pt x="19416" y="35166"/>
                    <a:pt x="20219" y="34074"/>
                    <a:pt x="20991" y="33045"/>
                  </a:cubicBezTo>
                  <a:cubicBezTo>
                    <a:pt x="20444" y="28995"/>
                    <a:pt x="20027" y="25234"/>
                    <a:pt x="20316" y="24559"/>
                  </a:cubicBezTo>
                  <a:cubicBezTo>
                    <a:pt x="20927" y="22984"/>
                    <a:pt x="19544" y="21762"/>
                    <a:pt x="17680" y="20219"/>
                  </a:cubicBezTo>
                  <a:cubicBezTo>
                    <a:pt x="15816" y="18644"/>
                    <a:pt x="16555" y="16651"/>
                    <a:pt x="16555" y="16651"/>
                  </a:cubicBezTo>
                  <a:lnTo>
                    <a:pt x="14112" y="14015"/>
                  </a:lnTo>
                  <a:cubicBezTo>
                    <a:pt x="14112" y="14015"/>
                    <a:pt x="14273" y="5497"/>
                    <a:pt x="14112" y="2090"/>
                  </a:cubicBezTo>
                  <a:cubicBezTo>
                    <a:pt x="14080" y="1543"/>
                    <a:pt x="14112" y="836"/>
                    <a:pt x="1414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3"/>
            <p:cNvSpPr/>
            <p:nvPr/>
          </p:nvSpPr>
          <p:spPr>
            <a:xfrm>
              <a:off x="1745500" y="2598325"/>
              <a:ext cx="511925" cy="1037475"/>
            </a:xfrm>
            <a:custGeom>
              <a:rect b="b" l="l" r="r" t="t"/>
              <a:pathLst>
                <a:path extrusionOk="0" h="41499" w="20477">
                  <a:moveTo>
                    <a:pt x="14144" y="0"/>
                  </a:moveTo>
                  <a:cubicBezTo>
                    <a:pt x="13566" y="129"/>
                    <a:pt x="13083" y="290"/>
                    <a:pt x="12633" y="483"/>
                  </a:cubicBezTo>
                  <a:lnTo>
                    <a:pt x="12601" y="483"/>
                  </a:lnTo>
                  <a:cubicBezTo>
                    <a:pt x="12473" y="515"/>
                    <a:pt x="12376" y="579"/>
                    <a:pt x="12248" y="643"/>
                  </a:cubicBezTo>
                  <a:cubicBezTo>
                    <a:pt x="12215" y="1093"/>
                    <a:pt x="12215" y="1608"/>
                    <a:pt x="12215" y="2186"/>
                  </a:cubicBezTo>
                  <a:cubicBezTo>
                    <a:pt x="12215" y="2926"/>
                    <a:pt x="12215" y="3761"/>
                    <a:pt x="12280" y="4726"/>
                  </a:cubicBezTo>
                  <a:cubicBezTo>
                    <a:pt x="12505" y="8037"/>
                    <a:pt x="12537" y="12087"/>
                    <a:pt x="12537" y="13726"/>
                  </a:cubicBezTo>
                  <a:cubicBezTo>
                    <a:pt x="12537" y="14208"/>
                    <a:pt x="12537" y="14498"/>
                    <a:pt x="12537" y="14498"/>
                  </a:cubicBezTo>
                  <a:lnTo>
                    <a:pt x="12505" y="14594"/>
                  </a:lnTo>
                  <a:cubicBezTo>
                    <a:pt x="12505" y="14594"/>
                    <a:pt x="12376" y="14851"/>
                    <a:pt x="12183" y="15301"/>
                  </a:cubicBezTo>
                  <a:cubicBezTo>
                    <a:pt x="12087" y="15430"/>
                    <a:pt x="12023" y="15623"/>
                    <a:pt x="11926" y="15815"/>
                  </a:cubicBezTo>
                  <a:lnTo>
                    <a:pt x="12087" y="17326"/>
                  </a:lnTo>
                  <a:lnTo>
                    <a:pt x="1" y="36999"/>
                  </a:lnTo>
                  <a:lnTo>
                    <a:pt x="7137" y="41499"/>
                  </a:lnTo>
                  <a:lnTo>
                    <a:pt x="16973" y="31534"/>
                  </a:lnTo>
                  <a:cubicBezTo>
                    <a:pt x="16941" y="31502"/>
                    <a:pt x="16941" y="31502"/>
                    <a:pt x="16941" y="31502"/>
                  </a:cubicBezTo>
                  <a:cubicBezTo>
                    <a:pt x="16362" y="30538"/>
                    <a:pt x="15976" y="29895"/>
                    <a:pt x="15944" y="29863"/>
                  </a:cubicBezTo>
                  <a:lnTo>
                    <a:pt x="20477" y="25877"/>
                  </a:lnTo>
                  <a:cubicBezTo>
                    <a:pt x="20316" y="24462"/>
                    <a:pt x="20219" y="23273"/>
                    <a:pt x="20219" y="22502"/>
                  </a:cubicBezTo>
                  <a:cubicBezTo>
                    <a:pt x="20219" y="22084"/>
                    <a:pt x="20252" y="21794"/>
                    <a:pt x="20316" y="21666"/>
                  </a:cubicBezTo>
                  <a:cubicBezTo>
                    <a:pt x="20412" y="21409"/>
                    <a:pt x="20444" y="21151"/>
                    <a:pt x="20444" y="20926"/>
                  </a:cubicBezTo>
                  <a:cubicBezTo>
                    <a:pt x="20477" y="19673"/>
                    <a:pt x="19223" y="18612"/>
                    <a:pt x="17680" y="17326"/>
                  </a:cubicBezTo>
                  <a:cubicBezTo>
                    <a:pt x="16651" y="16458"/>
                    <a:pt x="16426" y="15462"/>
                    <a:pt x="16426" y="14723"/>
                  </a:cubicBezTo>
                  <a:cubicBezTo>
                    <a:pt x="16426" y="14144"/>
                    <a:pt x="16555" y="13758"/>
                    <a:pt x="16555" y="13758"/>
                  </a:cubicBezTo>
                  <a:lnTo>
                    <a:pt x="14112" y="11122"/>
                  </a:lnTo>
                  <a:cubicBezTo>
                    <a:pt x="14112" y="11122"/>
                    <a:pt x="14176" y="7329"/>
                    <a:pt x="14176" y="3793"/>
                  </a:cubicBezTo>
                  <a:cubicBezTo>
                    <a:pt x="14176" y="2411"/>
                    <a:pt x="14176" y="1061"/>
                    <a:pt x="14144"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3"/>
            <p:cNvSpPr/>
            <p:nvPr/>
          </p:nvSpPr>
          <p:spPr>
            <a:xfrm>
              <a:off x="1655500" y="2517150"/>
              <a:ext cx="716850" cy="1242100"/>
            </a:xfrm>
            <a:custGeom>
              <a:rect b="b" l="l" r="r" t="t"/>
              <a:pathLst>
                <a:path extrusionOk="0" h="49684" w="28674">
                  <a:moveTo>
                    <a:pt x="18741" y="547"/>
                  </a:moveTo>
                  <a:cubicBezTo>
                    <a:pt x="19062" y="547"/>
                    <a:pt x="19319" y="579"/>
                    <a:pt x="19608" y="612"/>
                  </a:cubicBezTo>
                  <a:cubicBezTo>
                    <a:pt x="20155" y="740"/>
                    <a:pt x="20476" y="837"/>
                    <a:pt x="20605" y="901"/>
                  </a:cubicBezTo>
                  <a:lnTo>
                    <a:pt x="20680" y="926"/>
                  </a:lnTo>
                  <a:lnTo>
                    <a:pt x="20680" y="926"/>
                  </a:lnTo>
                  <a:cubicBezTo>
                    <a:pt x="20746" y="1266"/>
                    <a:pt x="21097" y="3063"/>
                    <a:pt x="21473" y="4887"/>
                  </a:cubicBezTo>
                  <a:cubicBezTo>
                    <a:pt x="21666" y="5915"/>
                    <a:pt x="21859" y="6944"/>
                    <a:pt x="22019" y="7748"/>
                  </a:cubicBezTo>
                  <a:cubicBezTo>
                    <a:pt x="22116" y="8133"/>
                    <a:pt x="22180" y="8487"/>
                    <a:pt x="22244" y="8744"/>
                  </a:cubicBezTo>
                  <a:cubicBezTo>
                    <a:pt x="22276" y="9001"/>
                    <a:pt x="22309" y="9162"/>
                    <a:pt x="22341" y="9226"/>
                  </a:cubicBezTo>
                  <a:cubicBezTo>
                    <a:pt x="22341" y="9226"/>
                    <a:pt x="22341" y="9323"/>
                    <a:pt x="22373" y="9419"/>
                  </a:cubicBezTo>
                  <a:cubicBezTo>
                    <a:pt x="22469" y="10319"/>
                    <a:pt x="22694" y="13469"/>
                    <a:pt x="22887" y="16362"/>
                  </a:cubicBezTo>
                  <a:cubicBezTo>
                    <a:pt x="22984" y="17809"/>
                    <a:pt x="23080" y="19191"/>
                    <a:pt x="23177" y="20220"/>
                  </a:cubicBezTo>
                  <a:cubicBezTo>
                    <a:pt x="23241" y="21248"/>
                    <a:pt x="23273" y="21923"/>
                    <a:pt x="23273" y="21923"/>
                  </a:cubicBezTo>
                  <a:cubicBezTo>
                    <a:pt x="23273" y="21988"/>
                    <a:pt x="23305" y="22052"/>
                    <a:pt x="23369" y="22084"/>
                  </a:cubicBezTo>
                  <a:cubicBezTo>
                    <a:pt x="23369" y="22084"/>
                    <a:pt x="23659" y="22373"/>
                    <a:pt x="24077" y="22856"/>
                  </a:cubicBezTo>
                  <a:cubicBezTo>
                    <a:pt x="24752" y="23563"/>
                    <a:pt x="25748" y="24656"/>
                    <a:pt x="26584" y="25620"/>
                  </a:cubicBezTo>
                  <a:cubicBezTo>
                    <a:pt x="27034" y="26134"/>
                    <a:pt x="27387" y="26584"/>
                    <a:pt x="27677" y="26970"/>
                  </a:cubicBezTo>
                  <a:cubicBezTo>
                    <a:pt x="27837" y="27163"/>
                    <a:pt x="27934" y="27324"/>
                    <a:pt x="28030" y="27452"/>
                  </a:cubicBezTo>
                  <a:cubicBezTo>
                    <a:pt x="28080" y="27576"/>
                    <a:pt x="28129" y="27662"/>
                    <a:pt x="28150" y="27709"/>
                  </a:cubicBezTo>
                  <a:lnTo>
                    <a:pt x="28127" y="27709"/>
                  </a:lnTo>
                  <a:cubicBezTo>
                    <a:pt x="28127" y="27742"/>
                    <a:pt x="28062" y="27870"/>
                    <a:pt x="27998" y="28031"/>
                  </a:cubicBezTo>
                  <a:cubicBezTo>
                    <a:pt x="27645" y="28706"/>
                    <a:pt x="26777" y="29992"/>
                    <a:pt x="25652" y="31535"/>
                  </a:cubicBezTo>
                  <a:cubicBezTo>
                    <a:pt x="23948" y="33849"/>
                    <a:pt x="21698" y="36806"/>
                    <a:pt x="19705" y="39281"/>
                  </a:cubicBezTo>
                  <a:cubicBezTo>
                    <a:pt x="18708" y="40535"/>
                    <a:pt x="17776" y="41660"/>
                    <a:pt x="17037" y="42560"/>
                  </a:cubicBezTo>
                  <a:cubicBezTo>
                    <a:pt x="16298" y="43428"/>
                    <a:pt x="15719" y="44039"/>
                    <a:pt x="15462" y="44264"/>
                  </a:cubicBezTo>
                  <a:cubicBezTo>
                    <a:pt x="13957" y="45541"/>
                    <a:pt x="11024" y="48423"/>
                    <a:pt x="10359" y="49079"/>
                  </a:cubicBezTo>
                  <a:lnTo>
                    <a:pt x="10359" y="49079"/>
                  </a:lnTo>
                  <a:lnTo>
                    <a:pt x="627" y="43690"/>
                  </a:lnTo>
                  <a:lnTo>
                    <a:pt x="627" y="43690"/>
                  </a:lnTo>
                  <a:cubicBezTo>
                    <a:pt x="1267" y="42712"/>
                    <a:pt x="3940" y="38627"/>
                    <a:pt x="6686" y="34395"/>
                  </a:cubicBezTo>
                  <a:cubicBezTo>
                    <a:pt x="8262" y="31985"/>
                    <a:pt x="9869" y="29509"/>
                    <a:pt x="11090" y="27517"/>
                  </a:cubicBezTo>
                  <a:cubicBezTo>
                    <a:pt x="11733" y="26552"/>
                    <a:pt x="12247" y="25684"/>
                    <a:pt x="12665" y="25009"/>
                  </a:cubicBezTo>
                  <a:cubicBezTo>
                    <a:pt x="13051" y="24366"/>
                    <a:pt x="13308" y="23916"/>
                    <a:pt x="13437" y="23691"/>
                  </a:cubicBezTo>
                  <a:cubicBezTo>
                    <a:pt x="13758" y="22920"/>
                    <a:pt x="14433" y="21441"/>
                    <a:pt x="15012" y="20188"/>
                  </a:cubicBezTo>
                  <a:cubicBezTo>
                    <a:pt x="15301" y="19545"/>
                    <a:pt x="15590" y="18966"/>
                    <a:pt x="15783" y="18548"/>
                  </a:cubicBezTo>
                  <a:cubicBezTo>
                    <a:pt x="15976" y="18098"/>
                    <a:pt x="16105" y="17841"/>
                    <a:pt x="16105" y="17841"/>
                  </a:cubicBezTo>
                  <a:lnTo>
                    <a:pt x="16137" y="17745"/>
                  </a:lnTo>
                  <a:cubicBezTo>
                    <a:pt x="16137" y="17745"/>
                    <a:pt x="16137" y="17455"/>
                    <a:pt x="16137" y="16973"/>
                  </a:cubicBezTo>
                  <a:cubicBezTo>
                    <a:pt x="16137" y="15334"/>
                    <a:pt x="16105" y="11284"/>
                    <a:pt x="15880" y="7973"/>
                  </a:cubicBezTo>
                  <a:cubicBezTo>
                    <a:pt x="15815" y="7008"/>
                    <a:pt x="15815" y="6173"/>
                    <a:pt x="15815" y="5433"/>
                  </a:cubicBezTo>
                  <a:cubicBezTo>
                    <a:pt x="15815" y="2958"/>
                    <a:pt x="16105" y="1737"/>
                    <a:pt x="16265" y="1287"/>
                  </a:cubicBezTo>
                  <a:cubicBezTo>
                    <a:pt x="16265" y="1254"/>
                    <a:pt x="16330" y="1158"/>
                    <a:pt x="16490" y="1062"/>
                  </a:cubicBezTo>
                  <a:cubicBezTo>
                    <a:pt x="16683" y="933"/>
                    <a:pt x="17037" y="804"/>
                    <a:pt x="17455" y="708"/>
                  </a:cubicBezTo>
                  <a:cubicBezTo>
                    <a:pt x="17841" y="612"/>
                    <a:pt x="18291" y="547"/>
                    <a:pt x="18741" y="547"/>
                  </a:cubicBezTo>
                  <a:close/>
                  <a:moveTo>
                    <a:pt x="18741" y="1"/>
                  </a:moveTo>
                  <a:cubicBezTo>
                    <a:pt x="18098" y="1"/>
                    <a:pt x="17423" y="129"/>
                    <a:pt x="16908" y="290"/>
                  </a:cubicBezTo>
                  <a:cubicBezTo>
                    <a:pt x="16619" y="387"/>
                    <a:pt x="16394" y="483"/>
                    <a:pt x="16201" y="612"/>
                  </a:cubicBezTo>
                  <a:cubicBezTo>
                    <a:pt x="16008" y="772"/>
                    <a:pt x="15848" y="901"/>
                    <a:pt x="15751" y="1126"/>
                  </a:cubicBezTo>
                  <a:cubicBezTo>
                    <a:pt x="15558" y="1640"/>
                    <a:pt x="15269" y="2926"/>
                    <a:pt x="15269" y="5433"/>
                  </a:cubicBezTo>
                  <a:cubicBezTo>
                    <a:pt x="15269" y="6173"/>
                    <a:pt x="15301" y="7040"/>
                    <a:pt x="15365" y="8005"/>
                  </a:cubicBezTo>
                  <a:cubicBezTo>
                    <a:pt x="15558" y="11316"/>
                    <a:pt x="15590" y="15334"/>
                    <a:pt x="15590" y="16973"/>
                  </a:cubicBezTo>
                  <a:cubicBezTo>
                    <a:pt x="15590" y="17362"/>
                    <a:pt x="15590" y="17605"/>
                    <a:pt x="15590" y="17684"/>
                  </a:cubicBezTo>
                  <a:lnTo>
                    <a:pt x="15590" y="17684"/>
                  </a:lnTo>
                  <a:cubicBezTo>
                    <a:pt x="15329" y="18236"/>
                    <a:pt x="13547" y="22008"/>
                    <a:pt x="12922" y="23466"/>
                  </a:cubicBezTo>
                  <a:cubicBezTo>
                    <a:pt x="12858" y="23627"/>
                    <a:pt x="12601" y="24109"/>
                    <a:pt x="12215" y="24752"/>
                  </a:cubicBezTo>
                  <a:cubicBezTo>
                    <a:pt x="10801" y="27034"/>
                    <a:pt x="7779" y="31760"/>
                    <a:pt x="5079" y="35906"/>
                  </a:cubicBezTo>
                  <a:cubicBezTo>
                    <a:pt x="3729" y="37996"/>
                    <a:pt x="2476" y="39924"/>
                    <a:pt x="1543" y="41339"/>
                  </a:cubicBezTo>
                  <a:cubicBezTo>
                    <a:pt x="1093" y="42046"/>
                    <a:pt x="708" y="42624"/>
                    <a:pt x="450" y="43010"/>
                  </a:cubicBezTo>
                  <a:cubicBezTo>
                    <a:pt x="193" y="43396"/>
                    <a:pt x="33" y="43621"/>
                    <a:pt x="33" y="43621"/>
                  </a:cubicBezTo>
                  <a:cubicBezTo>
                    <a:pt x="0" y="43685"/>
                    <a:pt x="0" y="43782"/>
                    <a:pt x="0" y="43846"/>
                  </a:cubicBezTo>
                  <a:cubicBezTo>
                    <a:pt x="33" y="43910"/>
                    <a:pt x="65" y="43974"/>
                    <a:pt x="129" y="44007"/>
                  </a:cubicBezTo>
                  <a:lnTo>
                    <a:pt x="10287" y="49664"/>
                  </a:lnTo>
                  <a:cubicBezTo>
                    <a:pt x="10322" y="49676"/>
                    <a:pt x="10362" y="49683"/>
                    <a:pt x="10402" y="49683"/>
                  </a:cubicBezTo>
                  <a:cubicBezTo>
                    <a:pt x="10473" y="49683"/>
                    <a:pt x="10547" y="49661"/>
                    <a:pt x="10608" y="49600"/>
                  </a:cubicBezTo>
                  <a:cubicBezTo>
                    <a:pt x="10608" y="49600"/>
                    <a:pt x="10833" y="49375"/>
                    <a:pt x="11187" y="49021"/>
                  </a:cubicBezTo>
                  <a:cubicBezTo>
                    <a:pt x="12247" y="47993"/>
                    <a:pt x="14562" y="45742"/>
                    <a:pt x="15815" y="44682"/>
                  </a:cubicBezTo>
                  <a:cubicBezTo>
                    <a:pt x="16040" y="44489"/>
                    <a:pt x="16394" y="44103"/>
                    <a:pt x="16876" y="43557"/>
                  </a:cubicBezTo>
                  <a:cubicBezTo>
                    <a:pt x="18516" y="41724"/>
                    <a:pt x="21441" y="38028"/>
                    <a:pt x="23980" y="34685"/>
                  </a:cubicBezTo>
                  <a:cubicBezTo>
                    <a:pt x="25234" y="33013"/>
                    <a:pt x="26391" y="31406"/>
                    <a:pt x="27259" y="30184"/>
                  </a:cubicBezTo>
                  <a:cubicBezTo>
                    <a:pt x="27677" y="29574"/>
                    <a:pt x="28030" y="29027"/>
                    <a:pt x="28255" y="28642"/>
                  </a:cubicBezTo>
                  <a:cubicBezTo>
                    <a:pt x="28384" y="28417"/>
                    <a:pt x="28480" y="28256"/>
                    <a:pt x="28545" y="28095"/>
                  </a:cubicBezTo>
                  <a:cubicBezTo>
                    <a:pt x="28577" y="28031"/>
                    <a:pt x="28609" y="27967"/>
                    <a:pt x="28641" y="27902"/>
                  </a:cubicBezTo>
                  <a:cubicBezTo>
                    <a:pt x="28673" y="27838"/>
                    <a:pt x="28673" y="27774"/>
                    <a:pt x="28673" y="27709"/>
                  </a:cubicBezTo>
                  <a:lnTo>
                    <a:pt x="28673" y="27645"/>
                  </a:lnTo>
                  <a:cubicBezTo>
                    <a:pt x="28641" y="27452"/>
                    <a:pt x="28512" y="27259"/>
                    <a:pt x="28384" y="27034"/>
                  </a:cubicBezTo>
                  <a:cubicBezTo>
                    <a:pt x="27837" y="26231"/>
                    <a:pt x="26712" y="24913"/>
                    <a:pt x="25684" y="23788"/>
                  </a:cubicBezTo>
                  <a:cubicBezTo>
                    <a:pt x="24804" y="22826"/>
                    <a:pt x="24019" y="21982"/>
                    <a:pt x="23810" y="21757"/>
                  </a:cubicBezTo>
                  <a:lnTo>
                    <a:pt x="23810" y="21757"/>
                  </a:lnTo>
                  <a:cubicBezTo>
                    <a:pt x="23764" y="21131"/>
                    <a:pt x="23567" y="18418"/>
                    <a:pt x="23369" y="15655"/>
                  </a:cubicBezTo>
                  <a:cubicBezTo>
                    <a:pt x="23273" y="14080"/>
                    <a:pt x="23144" y="12505"/>
                    <a:pt x="23048" y="11284"/>
                  </a:cubicBezTo>
                  <a:cubicBezTo>
                    <a:pt x="23016" y="10673"/>
                    <a:pt x="22984" y="10158"/>
                    <a:pt x="22919" y="9805"/>
                  </a:cubicBezTo>
                  <a:cubicBezTo>
                    <a:pt x="22919" y="9612"/>
                    <a:pt x="22919" y="9451"/>
                    <a:pt x="22887" y="9355"/>
                  </a:cubicBezTo>
                  <a:cubicBezTo>
                    <a:pt x="22887" y="9291"/>
                    <a:pt x="22887" y="9226"/>
                    <a:pt x="22887" y="9194"/>
                  </a:cubicBezTo>
                  <a:lnTo>
                    <a:pt x="22855" y="9098"/>
                  </a:lnTo>
                  <a:cubicBezTo>
                    <a:pt x="22855" y="9066"/>
                    <a:pt x="22823" y="8873"/>
                    <a:pt x="22759" y="8648"/>
                  </a:cubicBezTo>
                  <a:cubicBezTo>
                    <a:pt x="22566" y="7748"/>
                    <a:pt x="22180" y="5787"/>
                    <a:pt x="21826" y="4019"/>
                  </a:cubicBezTo>
                  <a:cubicBezTo>
                    <a:pt x="21666" y="3151"/>
                    <a:pt x="21505" y="2347"/>
                    <a:pt x="21376" y="1737"/>
                  </a:cubicBezTo>
                  <a:cubicBezTo>
                    <a:pt x="21248" y="1126"/>
                    <a:pt x="21184" y="772"/>
                    <a:pt x="21184" y="772"/>
                  </a:cubicBezTo>
                  <a:lnTo>
                    <a:pt x="21182" y="772"/>
                  </a:lnTo>
                  <a:lnTo>
                    <a:pt x="21182" y="772"/>
                  </a:lnTo>
                  <a:cubicBezTo>
                    <a:pt x="21173" y="660"/>
                    <a:pt x="21114" y="577"/>
                    <a:pt x="21055" y="547"/>
                  </a:cubicBezTo>
                  <a:cubicBezTo>
                    <a:pt x="20959" y="451"/>
                    <a:pt x="20862" y="387"/>
                    <a:pt x="20637" y="322"/>
                  </a:cubicBezTo>
                  <a:cubicBezTo>
                    <a:pt x="20444" y="258"/>
                    <a:pt x="20155" y="194"/>
                    <a:pt x="19705" y="97"/>
                  </a:cubicBezTo>
                  <a:cubicBezTo>
                    <a:pt x="19383" y="33"/>
                    <a:pt x="19062" y="1"/>
                    <a:pt x="1874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3"/>
            <p:cNvSpPr/>
            <p:nvPr/>
          </p:nvSpPr>
          <p:spPr>
            <a:xfrm>
              <a:off x="2159350" y="2939125"/>
              <a:ext cx="140675" cy="185600"/>
            </a:xfrm>
            <a:custGeom>
              <a:rect b="b" l="l" r="r" t="t"/>
              <a:pathLst>
                <a:path extrusionOk="0" h="7424" w="5627">
                  <a:moveTo>
                    <a:pt x="934" y="0"/>
                  </a:moveTo>
                  <a:cubicBezTo>
                    <a:pt x="442" y="0"/>
                    <a:pt x="1" y="126"/>
                    <a:pt x="1" y="126"/>
                  </a:cubicBezTo>
                  <a:cubicBezTo>
                    <a:pt x="1" y="126"/>
                    <a:pt x="1" y="2859"/>
                    <a:pt x="1319" y="4530"/>
                  </a:cubicBezTo>
                  <a:cubicBezTo>
                    <a:pt x="2637" y="6169"/>
                    <a:pt x="5626" y="7423"/>
                    <a:pt x="5626" y="7423"/>
                  </a:cubicBezTo>
                  <a:cubicBezTo>
                    <a:pt x="5626" y="7423"/>
                    <a:pt x="4726" y="5269"/>
                    <a:pt x="4598" y="4626"/>
                  </a:cubicBezTo>
                  <a:cubicBezTo>
                    <a:pt x="4469" y="3984"/>
                    <a:pt x="3569" y="3534"/>
                    <a:pt x="3055" y="2634"/>
                  </a:cubicBezTo>
                  <a:cubicBezTo>
                    <a:pt x="2540" y="1733"/>
                    <a:pt x="1962" y="319"/>
                    <a:pt x="1962" y="319"/>
                  </a:cubicBezTo>
                  <a:cubicBezTo>
                    <a:pt x="1700" y="71"/>
                    <a:pt x="1302" y="0"/>
                    <a:pt x="9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3"/>
            <p:cNvSpPr/>
            <p:nvPr/>
          </p:nvSpPr>
          <p:spPr>
            <a:xfrm>
              <a:off x="2152925" y="2932625"/>
              <a:ext cx="154325" cy="199000"/>
            </a:xfrm>
            <a:custGeom>
              <a:rect b="b" l="l" r="r" t="t"/>
              <a:pathLst>
                <a:path extrusionOk="0" h="7960" w="6173">
                  <a:moveTo>
                    <a:pt x="1158" y="547"/>
                  </a:moveTo>
                  <a:cubicBezTo>
                    <a:pt x="1459" y="547"/>
                    <a:pt x="1789" y="603"/>
                    <a:pt x="1988" y="769"/>
                  </a:cubicBezTo>
                  <a:lnTo>
                    <a:pt x="1988" y="769"/>
                  </a:lnTo>
                  <a:cubicBezTo>
                    <a:pt x="2106" y="1047"/>
                    <a:pt x="2609" y="2207"/>
                    <a:pt x="3087" y="3022"/>
                  </a:cubicBezTo>
                  <a:cubicBezTo>
                    <a:pt x="3376" y="3504"/>
                    <a:pt x="3730" y="3858"/>
                    <a:pt x="4051" y="4179"/>
                  </a:cubicBezTo>
                  <a:cubicBezTo>
                    <a:pt x="4212" y="4308"/>
                    <a:pt x="4340" y="4469"/>
                    <a:pt x="4437" y="4597"/>
                  </a:cubicBezTo>
                  <a:cubicBezTo>
                    <a:pt x="4533" y="4726"/>
                    <a:pt x="4597" y="4822"/>
                    <a:pt x="4597" y="4919"/>
                  </a:cubicBezTo>
                  <a:cubicBezTo>
                    <a:pt x="4630" y="5111"/>
                    <a:pt x="4726" y="5369"/>
                    <a:pt x="4822" y="5690"/>
                  </a:cubicBezTo>
                  <a:cubicBezTo>
                    <a:pt x="4999" y="6166"/>
                    <a:pt x="5223" y="6747"/>
                    <a:pt x="5390" y="7176"/>
                  </a:cubicBezTo>
                  <a:lnTo>
                    <a:pt x="5390" y="7176"/>
                  </a:lnTo>
                  <a:cubicBezTo>
                    <a:pt x="5028" y="6998"/>
                    <a:pt x="4537" y="6740"/>
                    <a:pt x="4019" y="6429"/>
                  </a:cubicBezTo>
                  <a:cubicBezTo>
                    <a:pt x="3183" y="5947"/>
                    <a:pt x="2315" y="5304"/>
                    <a:pt x="1769" y="4597"/>
                  </a:cubicBezTo>
                  <a:cubicBezTo>
                    <a:pt x="1190" y="3858"/>
                    <a:pt x="869" y="2829"/>
                    <a:pt x="708" y="1993"/>
                  </a:cubicBezTo>
                  <a:cubicBezTo>
                    <a:pt x="595" y="1385"/>
                    <a:pt x="562" y="871"/>
                    <a:pt x="552" y="596"/>
                  </a:cubicBezTo>
                  <a:lnTo>
                    <a:pt x="552" y="596"/>
                  </a:lnTo>
                  <a:cubicBezTo>
                    <a:pt x="704" y="570"/>
                    <a:pt x="925" y="547"/>
                    <a:pt x="1158" y="547"/>
                  </a:cubicBezTo>
                  <a:close/>
                  <a:moveTo>
                    <a:pt x="1158" y="1"/>
                  </a:moveTo>
                  <a:cubicBezTo>
                    <a:pt x="644" y="1"/>
                    <a:pt x="226" y="129"/>
                    <a:pt x="194" y="129"/>
                  </a:cubicBezTo>
                  <a:cubicBezTo>
                    <a:pt x="97" y="161"/>
                    <a:pt x="33" y="226"/>
                    <a:pt x="1" y="322"/>
                  </a:cubicBezTo>
                  <a:lnTo>
                    <a:pt x="1" y="386"/>
                  </a:lnTo>
                  <a:cubicBezTo>
                    <a:pt x="1" y="483"/>
                    <a:pt x="1" y="1190"/>
                    <a:pt x="162" y="2090"/>
                  </a:cubicBezTo>
                  <a:cubicBezTo>
                    <a:pt x="354" y="2990"/>
                    <a:pt x="676" y="4083"/>
                    <a:pt x="1351" y="4951"/>
                  </a:cubicBezTo>
                  <a:cubicBezTo>
                    <a:pt x="2058" y="5819"/>
                    <a:pt x="3151" y="6558"/>
                    <a:pt x="4083" y="7104"/>
                  </a:cubicBezTo>
                  <a:cubicBezTo>
                    <a:pt x="5015" y="7619"/>
                    <a:pt x="5787" y="7940"/>
                    <a:pt x="5787" y="7940"/>
                  </a:cubicBezTo>
                  <a:cubicBezTo>
                    <a:pt x="5822" y="7952"/>
                    <a:pt x="5857" y="7959"/>
                    <a:pt x="5893" y="7959"/>
                  </a:cubicBezTo>
                  <a:cubicBezTo>
                    <a:pt x="5954" y="7959"/>
                    <a:pt x="6015" y="7937"/>
                    <a:pt x="6076" y="7876"/>
                  </a:cubicBezTo>
                  <a:cubicBezTo>
                    <a:pt x="6140" y="7812"/>
                    <a:pt x="6173" y="7683"/>
                    <a:pt x="6140" y="7587"/>
                  </a:cubicBezTo>
                  <a:cubicBezTo>
                    <a:pt x="6140" y="7587"/>
                    <a:pt x="5915" y="7040"/>
                    <a:pt x="5690" y="6429"/>
                  </a:cubicBezTo>
                  <a:cubicBezTo>
                    <a:pt x="5562" y="6108"/>
                    <a:pt x="5433" y="5787"/>
                    <a:pt x="5337" y="5497"/>
                  </a:cubicBezTo>
                  <a:cubicBezTo>
                    <a:pt x="5240" y="5208"/>
                    <a:pt x="5144" y="4951"/>
                    <a:pt x="5144" y="4822"/>
                  </a:cubicBezTo>
                  <a:cubicBezTo>
                    <a:pt x="5080" y="4597"/>
                    <a:pt x="4983" y="4436"/>
                    <a:pt x="4855" y="4244"/>
                  </a:cubicBezTo>
                  <a:cubicBezTo>
                    <a:pt x="4469" y="3761"/>
                    <a:pt x="3890" y="3376"/>
                    <a:pt x="3537" y="2765"/>
                  </a:cubicBezTo>
                  <a:cubicBezTo>
                    <a:pt x="3280" y="2315"/>
                    <a:pt x="3022" y="1768"/>
                    <a:pt x="2829" y="1286"/>
                  </a:cubicBezTo>
                  <a:cubicBezTo>
                    <a:pt x="2701" y="1061"/>
                    <a:pt x="2637" y="868"/>
                    <a:pt x="2572" y="708"/>
                  </a:cubicBezTo>
                  <a:cubicBezTo>
                    <a:pt x="2508" y="579"/>
                    <a:pt x="2476" y="483"/>
                    <a:pt x="2476" y="483"/>
                  </a:cubicBezTo>
                  <a:lnTo>
                    <a:pt x="2412" y="386"/>
                  </a:lnTo>
                  <a:cubicBezTo>
                    <a:pt x="2026" y="65"/>
                    <a:pt x="1544" y="1"/>
                    <a:pt x="1158"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3"/>
            <p:cNvSpPr/>
            <p:nvPr/>
          </p:nvSpPr>
          <p:spPr>
            <a:xfrm>
              <a:off x="2144100" y="3174525"/>
              <a:ext cx="314225" cy="554975"/>
            </a:xfrm>
            <a:custGeom>
              <a:rect b="b" l="l" r="r" t="t"/>
              <a:pathLst>
                <a:path extrusionOk="0" h="22199" w="12569">
                  <a:moveTo>
                    <a:pt x="7683" y="0"/>
                  </a:moveTo>
                  <a:lnTo>
                    <a:pt x="0" y="6815"/>
                  </a:lnTo>
                  <a:cubicBezTo>
                    <a:pt x="0" y="6815"/>
                    <a:pt x="3118" y="11861"/>
                    <a:pt x="4565" y="14754"/>
                  </a:cubicBezTo>
                  <a:cubicBezTo>
                    <a:pt x="6043" y="17679"/>
                    <a:pt x="8004" y="21923"/>
                    <a:pt x="9676" y="22180"/>
                  </a:cubicBezTo>
                  <a:cubicBezTo>
                    <a:pt x="9758" y="22192"/>
                    <a:pt x="9839" y="22198"/>
                    <a:pt x="9918" y="22198"/>
                  </a:cubicBezTo>
                  <a:cubicBezTo>
                    <a:pt x="11474" y="22198"/>
                    <a:pt x="12380" y="19885"/>
                    <a:pt x="12472" y="18997"/>
                  </a:cubicBezTo>
                  <a:cubicBezTo>
                    <a:pt x="12569" y="18065"/>
                    <a:pt x="11186" y="16297"/>
                    <a:pt x="10640" y="12504"/>
                  </a:cubicBezTo>
                  <a:cubicBezTo>
                    <a:pt x="10061" y="8711"/>
                    <a:pt x="8872" y="1382"/>
                    <a:pt x="8872" y="1382"/>
                  </a:cubicBezTo>
                  <a:lnTo>
                    <a:pt x="76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3"/>
            <p:cNvSpPr/>
            <p:nvPr/>
          </p:nvSpPr>
          <p:spPr>
            <a:xfrm>
              <a:off x="2144100" y="3245225"/>
              <a:ext cx="167175" cy="374525"/>
            </a:xfrm>
            <a:custGeom>
              <a:rect b="b" l="l" r="r" t="t"/>
              <a:pathLst>
                <a:path extrusionOk="0" h="14981" w="6687">
                  <a:moveTo>
                    <a:pt x="4533" y="1"/>
                  </a:moveTo>
                  <a:lnTo>
                    <a:pt x="0" y="3987"/>
                  </a:lnTo>
                  <a:cubicBezTo>
                    <a:pt x="0" y="3987"/>
                    <a:pt x="418" y="4662"/>
                    <a:pt x="1029" y="5658"/>
                  </a:cubicBezTo>
                  <a:lnTo>
                    <a:pt x="1415" y="5240"/>
                  </a:lnTo>
                  <a:lnTo>
                    <a:pt x="6686" y="14980"/>
                  </a:lnTo>
                  <a:cubicBezTo>
                    <a:pt x="6686" y="14980"/>
                    <a:pt x="5143" y="5690"/>
                    <a:pt x="4533"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3"/>
            <p:cNvSpPr/>
            <p:nvPr/>
          </p:nvSpPr>
          <p:spPr>
            <a:xfrm>
              <a:off x="2169800" y="3376225"/>
              <a:ext cx="141475" cy="243525"/>
            </a:xfrm>
            <a:custGeom>
              <a:rect b="b" l="l" r="r" t="t"/>
              <a:pathLst>
                <a:path extrusionOk="0" h="9741" w="5659">
                  <a:moveTo>
                    <a:pt x="5658" y="9740"/>
                  </a:moveTo>
                  <a:lnTo>
                    <a:pt x="387" y="0"/>
                  </a:lnTo>
                  <a:lnTo>
                    <a:pt x="1" y="418"/>
                  </a:lnTo>
                  <a:lnTo>
                    <a:pt x="1" y="418"/>
                  </a:lnTo>
                  <a:lnTo>
                    <a:pt x="387" y="0"/>
                  </a:lnTo>
                  <a:lnTo>
                    <a:pt x="5658" y="9740"/>
                  </a:lnTo>
                  <a:lnTo>
                    <a:pt x="5658" y="974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3"/>
            <p:cNvSpPr/>
            <p:nvPr/>
          </p:nvSpPr>
          <p:spPr>
            <a:xfrm>
              <a:off x="2144100" y="3245225"/>
              <a:ext cx="167175" cy="374525"/>
            </a:xfrm>
            <a:custGeom>
              <a:rect b="b" l="l" r="r" t="t"/>
              <a:pathLst>
                <a:path extrusionOk="0" h="14981" w="6687">
                  <a:moveTo>
                    <a:pt x="4533" y="1"/>
                  </a:moveTo>
                  <a:lnTo>
                    <a:pt x="0" y="3987"/>
                  </a:lnTo>
                  <a:cubicBezTo>
                    <a:pt x="32" y="4019"/>
                    <a:pt x="418" y="4662"/>
                    <a:pt x="997" y="5626"/>
                  </a:cubicBezTo>
                  <a:cubicBezTo>
                    <a:pt x="997" y="5626"/>
                    <a:pt x="997" y="5626"/>
                    <a:pt x="1029" y="5658"/>
                  </a:cubicBezTo>
                  <a:lnTo>
                    <a:pt x="1415" y="5240"/>
                  </a:lnTo>
                  <a:lnTo>
                    <a:pt x="6686" y="14980"/>
                  </a:lnTo>
                  <a:cubicBezTo>
                    <a:pt x="6686" y="14980"/>
                    <a:pt x="5143" y="5690"/>
                    <a:pt x="4533" y="1"/>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3"/>
            <p:cNvSpPr/>
            <p:nvPr/>
          </p:nvSpPr>
          <p:spPr>
            <a:xfrm>
              <a:off x="2136850" y="3167975"/>
              <a:ext cx="325500" cy="568300"/>
            </a:xfrm>
            <a:custGeom>
              <a:rect b="b" l="l" r="r" t="t"/>
              <a:pathLst>
                <a:path extrusionOk="0" h="22732" w="13020">
                  <a:moveTo>
                    <a:pt x="7975" y="0"/>
                  </a:moveTo>
                  <a:cubicBezTo>
                    <a:pt x="7915" y="0"/>
                    <a:pt x="7857" y="24"/>
                    <a:pt x="7812" y="69"/>
                  </a:cubicBezTo>
                  <a:cubicBezTo>
                    <a:pt x="7683" y="166"/>
                    <a:pt x="7683" y="326"/>
                    <a:pt x="7780" y="455"/>
                  </a:cubicBezTo>
                  <a:lnTo>
                    <a:pt x="8920" y="1785"/>
                  </a:lnTo>
                  <a:lnTo>
                    <a:pt x="8920" y="1785"/>
                  </a:lnTo>
                  <a:cubicBezTo>
                    <a:pt x="8946" y="1967"/>
                    <a:pt x="9005" y="2366"/>
                    <a:pt x="9098" y="2898"/>
                  </a:cubicBezTo>
                  <a:cubicBezTo>
                    <a:pt x="9451" y="5148"/>
                    <a:pt x="10223" y="9970"/>
                    <a:pt x="10641" y="12798"/>
                  </a:cubicBezTo>
                  <a:cubicBezTo>
                    <a:pt x="10930" y="14663"/>
                    <a:pt x="11412" y="16045"/>
                    <a:pt x="11798" y="17074"/>
                  </a:cubicBezTo>
                  <a:cubicBezTo>
                    <a:pt x="11991" y="17588"/>
                    <a:pt x="12184" y="18038"/>
                    <a:pt x="12280" y="18359"/>
                  </a:cubicBezTo>
                  <a:cubicBezTo>
                    <a:pt x="12409" y="18713"/>
                    <a:pt x="12505" y="19002"/>
                    <a:pt x="12505" y="19163"/>
                  </a:cubicBezTo>
                  <a:lnTo>
                    <a:pt x="12473" y="19227"/>
                  </a:lnTo>
                  <a:cubicBezTo>
                    <a:pt x="12441" y="19613"/>
                    <a:pt x="12216" y="20384"/>
                    <a:pt x="11798" y="21060"/>
                  </a:cubicBezTo>
                  <a:cubicBezTo>
                    <a:pt x="11605" y="21381"/>
                    <a:pt x="11348" y="21670"/>
                    <a:pt x="11091" y="21863"/>
                  </a:cubicBezTo>
                  <a:cubicBezTo>
                    <a:pt x="10834" y="22088"/>
                    <a:pt x="10544" y="22185"/>
                    <a:pt x="10223" y="22185"/>
                  </a:cubicBezTo>
                  <a:lnTo>
                    <a:pt x="10030" y="22185"/>
                  </a:lnTo>
                  <a:cubicBezTo>
                    <a:pt x="9709" y="22152"/>
                    <a:pt x="9291" y="21863"/>
                    <a:pt x="8873" y="21413"/>
                  </a:cubicBezTo>
                  <a:cubicBezTo>
                    <a:pt x="8230" y="20706"/>
                    <a:pt x="7555" y="19645"/>
                    <a:pt x="6912" y="18456"/>
                  </a:cubicBezTo>
                  <a:cubicBezTo>
                    <a:pt x="6269" y="17266"/>
                    <a:pt x="5658" y="16013"/>
                    <a:pt x="5112" y="14920"/>
                  </a:cubicBezTo>
                  <a:cubicBezTo>
                    <a:pt x="3633" y="11963"/>
                    <a:pt x="547" y="6948"/>
                    <a:pt x="547" y="6948"/>
                  </a:cubicBezTo>
                  <a:cubicBezTo>
                    <a:pt x="483" y="6862"/>
                    <a:pt x="390" y="6819"/>
                    <a:pt x="297" y="6819"/>
                  </a:cubicBezTo>
                  <a:cubicBezTo>
                    <a:pt x="251" y="6819"/>
                    <a:pt x="204" y="6830"/>
                    <a:pt x="162" y="6852"/>
                  </a:cubicBezTo>
                  <a:cubicBezTo>
                    <a:pt x="33" y="6916"/>
                    <a:pt x="1" y="7109"/>
                    <a:pt x="65" y="7237"/>
                  </a:cubicBezTo>
                  <a:cubicBezTo>
                    <a:pt x="65" y="7237"/>
                    <a:pt x="258" y="7527"/>
                    <a:pt x="580" y="8041"/>
                  </a:cubicBezTo>
                  <a:cubicBezTo>
                    <a:pt x="1512" y="9616"/>
                    <a:pt x="3537" y="12991"/>
                    <a:pt x="4630" y="15145"/>
                  </a:cubicBezTo>
                  <a:cubicBezTo>
                    <a:pt x="5369" y="16591"/>
                    <a:pt x="6205" y="18392"/>
                    <a:pt x="7105" y="19870"/>
                  </a:cubicBezTo>
                  <a:cubicBezTo>
                    <a:pt x="7555" y="20609"/>
                    <a:pt x="8005" y="21285"/>
                    <a:pt x="8487" y="21767"/>
                  </a:cubicBezTo>
                  <a:cubicBezTo>
                    <a:pt x="8937" y="22281"/>
                    <a:pt x="9419" y="22635"/>
                    <a:pt x="9934" y="22699"/>
                  </a:cubicBezTo>
                  <a:cubicBezTo>
                    <a:pt x="10030" y="22731"/>
                    <a:pt x="10126" y="22731"/>
                    <a:pt x="10223" y="22731"/>
                  </a:cubicBezTo>
                  <a:cubicBezTo>
                    <a:pt x="10673" y="22731"/>
                    <a:pt x="11091" y="22570"/>
                    <a:pt x="11412" y="22313"/>
                  </a:cubicBezTo>
                  <a:cubicBezTo>
                    <a:pt x="11926" y="21895"/>
                    <a:pt x="12312" y="21349"/>
                    <a:pt x="12569" y="20770"/>
                  </a:cubicBezTo>
                  <a:cubicBezTo>
                    <a:pt x="12827" y="20192"/>
                    <a:pt x="12987" y="19645"/>
                    <a:pt x="13019" y="19292"/>
                  </a:cubicBezTo>
                  <a:lnTo>
                    <a:pt x="13019" y="19163"/>
                  </a:lnTo>
                  <a:cubicBezTo>
                    <a:pt x="13019" y="18874"/>
                    <a:pt x="12923" y="18552"/>
                    <a:pt x="12794" y="18199"/>
                  </a:cubicBezTo>
                  <a:cubicBezTo>
                    <a:pt x="12409" y="17074"/>
                    <a:pt x="11605" y="15434"/>
                    <a:pt x="11187" y="12734"/>
                  </a:cubicBezTo>
                  <a:cubicBezTo>
                    <a:pt x="10609" y="8941"/>
                    <a:pt x="9419" y="1612"/>
                    <a:pt x="9419" y="1612"/>
                  </a:cubicBezTo>
                  <a:cubicBezTo>
                    <a:pt x="9419" y="1548"/>
                    <a:pt x="9387" y="1516"/>
                    <a:pt x="9355" y="1484"/>
                  </a:cubicBezTo>
                  <a:lnTo>
                    <a:pt x="8166" y="101"/>
                  </a:lnTo>
                  <a:cubicBezTo>
                    <a:pt x="8114" y="32"/>
                    <a:pt x="8044" y="0"/>
                    <a:pt x="797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3"/>
            <p:cNvSpPr/>
            <p:nvPr/>
          </p:nvSpPr>
          <p:spPr>
            <a:xfrm>
              <a:off x="2314450" y="3589175"/>
              <a:ext cx="147900" cy="140325"/>
            </a:xfrm>
            <a:custGeom>
              <a:rect b="b" l="l" r="r" t="t"/>
              <a:pathLst>
                <a:path extrusionOk="0" h="5613" w="5916">
                  <a:moveTo>
                    <a:pt x="4983" y="1"/>
                  </a:moveTo>
                  <a:cubicBezTo>
                    <a:pt x="4501" y="547"/>
                    <a:pt x="3762" y="1158"/>
                    <a:pt x="2605" y="1672"/>
                  </a:cubicBezTo>
                  <a:cubicBezTo>
                    <a:pt x="1544" y="2154"/>
                    <a:pt x="644" y="2379"/>
                    <a:pt x="1" y="2476"/>
                  </a:cubicBezTo>
                  <a:cubicBezTo>
                    <a:pt x="965" y="4147"/>
                    <a:pt x="1962" y="5465"/>
                    <a:pt x="2862" y="5594"/>
                  </a:cubicBezTo>
                  <a:cubicBezTo>
                    <a:pt x="2944" y="5606"/>
                    <a:pt x="3025" y="5612"/>
                    <a:pt x="3104" y="5612"/>
                  </a:cubicBezTo>
                  <a:cubicBezTo>
                    <a:pt x="4660" y="5612"/>
                    <a:pt x="5566" y="3299"/>
                    <a:pt x="5658" y="2411"/>
                  </a:cubicBezTo>
                  <a:cubicBezTo>
                    <a:pt x="5690" y="1865"/>
                    <a:pt x="5915" y="290"/>
                    <a:pt x="49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3"/>
            <p:cNvSpPr/>
            <p:nvPr/>
          </p:nvSpPr>
          <p:spPr>
            <a:xfrm>
              <a:off x="2307225" y="3582450"/>
              <a:ext cx="156725" cy="153825"/>
            </a:xfrm>
            <a:custGeom>
              <a:rect b="b" l="l" r="r" t="t"/>
              <a:pathLst>
                <a:path extrusionOk="0" h="6153" w="6269">
                  <a:moveTo>
                    <a:pt x="5359" y="606"/>
                  </a:moveTo>
                  <a:cubicBezTo>
                    <a:pt x="5470" y="689"/>
                    <a:pt x="5548" y="817"/>
                    <a:pt x="5594" y="977"/>
                  </a:cubicBezTo>
                  <a:cubicBezTo>
                    <a:pt x="5690" y="1202"/>
                    <a:pt x="5722" y="1523"/>
                    <a:pt x="5722" y="1813"/>
                  </a:cubicBezTo>
                  <a:cubicBezTo>
                    <a:pt x="5722" y="2166"/>
                    <a:pt x="5690" y="2455"/>
                    <a:pt x="5658" y="2648"/>
                  </a:cubicBezTo>
                  <a:cubicBezTo>
                    <a:pt x="5626" y="3034"/>
                    <a:pt x="5401" y="3805"/>
                    <a:pt x="4983" y="4481"/>
                  </a:cubicBezTo>
                  <a:cubicBezTo>
                    <a:pt x="4790" y="4802"/>
                    <a:pt x="4533" y="5091"/>
                    <a:pt x="4276" y="5284"/>
                  </a:cubicBezTo>
                  <a:cubicBezTo>
                    <a:pt x="4019" y="5509"/>
                    <a:pt x="3729" y="5606"/>
                    <a:pt x="3408" y="5606"/>
                  </a:cubicBezTo>
                  <a:lnTo>
                    <a:pt x="3215" y="5606"/>
                  </a:lnTo>
                  <a:cubicBezTo>
                    <a:pt x="2861" y="5541"/>
                    <a:pt x="2411" y="5252"/>
                    <a:pt x="1929" y="4706"/>
                  </a:cubicBezTo>
                  <a:cubicBezTo>
                    <a:pt x="1540" y="4233"/>
                    <a:pt x="1126" y="3615"/>
                    <a:pt x="709" y="2936"/>
                  </a:cubicBezTo>
                  <a:lnTo>
                    <a:pt x="709" y="2936"/>
                  </a:lnTo>
                  <a:cubicBezTo>
                    <a:pt x="1328" y="2816"/>
                    <a:pt x="2094" y="2593"/>
                    <a:pt x="2990" y="2198"/>
                  </a:cubicBezTo>
                  <a:cubicBezTo>
                    <a:pt x="4077" y="1728"/>
                    <a:pt x="4842" y="1123"/>
                    <a:pt x="5359" y="606"/>
                  </a:cubicBezTo>
                  <a:close/>
                  <a:moveTo>
                    <a:pt x="5292" y="0"/>
                  </a:moveTo>
                  <a:cubicBezTo>
                    <a:pt x="5212" y="0"/>
                    <a:pt x="5128" y="37"/>
                    <a:pt x="5079" y="109"/>
                  </a:cubicBezTo>
                  <a:cubicBezTo>
                    <a:pt x="4629" y="591"/>
                    <a:pt x="3922" y="1202"/>
                    <a:pt x="2765" y="1716"/>
                  </a:cubicBezTo>
                  <a:cubicBezTo>
                    <a:pt x="1736" y="2166"/>
                    <a:pt x="868" y="2391"/>
                    <a:pt x="258" y="2488"/>
                  </a:cubicBezTo>
                  <a:cubicBezTo>
                    <a:pt x="161" y="2488"/>
                    <a:pt x="97" y="2552"/>
                    <a:pt x="33" y="2648"/>
                  </a:cubicBezTo>
                  <a:cubicBezTo>
                    <a:pt x="1" y="2713"/>
                    <a:pt x="1" y="2809"/>
                    <a:pt x="65" y="2873"/>
                  </a:cubicBezTo>
                  <a:cubicBezTo>
                    <a:pt x="547" y="3709"/>
                    <a:pt x="1029" y="4481"/>
                    <a:pt x="1543" y="5059"/>
                  </a:cubicBezTo>
                  <a:cubicBezTo>
                    <a:pt x="2026" y="5638"/>
                    <a:pt x="2540" y="6056"/>
                    <a:pt x="3119" y="6120"/>
                  </a:cubicBezTo>
                  <a:cubicBezTo>
                    <a:pt x="3215" y="6152"/>
                    <a:pt x="3311" y="6152"/>
                    <a:pt x="3408" y="6152"/>
                  </a:cubicBezTo>
                  <a:cubicBezTo>
                    <a:pt x="3858" y="6152"/>
                    <a:pt x="4276" y="5991"/>
                    <a:pt x="4597" y="5734"/>
                  </a:cubicBezTo>
                  <a:cubicBezTo>
                    <a:pt x="5111" y="5316"/>
                    <a:pt x="5497" y="4770"/>
                    <a:pt x="5754" y="4191"/>
                  </a:cubicBezTo>
                  <a:cubicBezTo>
                    <a:pt x="6012" y="3613"/>
                    <a:pt x="6172" y="3066"/>
                    <a:pt x="6204" y="2713"/>
                  </a:cubicBezTo>
                  <a:cubicBezTo>
                    <a:pt x="6237" y="2520"/>
                    <a:pt x="6269" y="2198"/>
                    <a:pt x="6269" y="1813"/>
                  </a:cubicBezTo>
                  <a:cubicBezTo>
                    <a:pt x="6269" y="1491"/>
                    <a:pt x="6237" y="1137"/>
                    <a:pt x="6108" y="784"/>
                  </a:cubicBezTo>
                  <a:cubicBezTo>
                    <a:pt x="5979" y="462"/>
                    <a:pt x="5754" y="141"/>
                    <a:pt x="5369" y="12"/>
                  </a:cubicBezTo>
                  <a:cubicBezTo>
                    <a:pt x="5345" y="4"/>
                    <a:pt x="5318" y="0"/>
                    <a:pt x="529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3"/>
            <p:cNvSpPr/>
            <p:nvPr/>
          </p:nvSpPr>
          <p:spPr>
            <a:xfrm>
              <a:off x="2013100" y="2523650"/>
              <a:ext cx="178425" cy="93975"/>
            </a:xfrm>
            <a:custGeom>
              <a:rect b="b" l="l" r="r" t="t"/>
              <a:pathLst>
                <a:path extrusionOk="0" h="3759" w="7137">
                  <a:moveTo>
                    <a:pt x="4044" y="1"/>
                  </a:moveTo>
                  <a:cubicBezTo>
                    <a:pt x="2559" y="1"/>
                    <a:pt x="781" y="285"/>
                    <a:pt x="611" y="769"/>
                  </a:cubicBezTo>
                  <a:cubicBezTo>
                    <a:pt x="483" y="1155"/>
                    <a:pt x="1" y="2312"/>
                    <a:pt x="1254" y="3759"/>
                  </a:cubicBezTo>
                  <a:cubicBezTo>
                    <a:pt x="2144" y="3303"/>
                    <a:pt x="3430" y="2832"/>
                    <a:pt x="4904" y="2832"/>
                  </a:cubicBezTo>
                  <a:cubicBezTo>
                    <a:pt x="5613" y="2832"/>
                    <a:pt x="6365" y="2941"/>
                    <a:pt x="7137" y="3212"/>
                  </a:cubicBezTo>
                  <a:cubicBezTo>
                    <a:pt x="6847" y="1734"/>
                    <a:pt x="6622" y="544"/>
                    <a:pt x="6622" y="544"/>
                  </a:cubicBezTo>
                  <a:cubicBezTo>
                    <a:pt x="6622" y="544"/>
                    <a:pt x="6783" y="384"/>
                    <a:pt x="5337" y="94"/>
                  </a:cubicBezTo>
                  <a:cubicBezTo>
                    <a:pt x="4981" y="31"/>
                    <a:pt x="4528" y="1"/>
                    <a:pt x="40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3"/>
            <p:cNvSpPr/>
            <p:nvPr/>
          </p:nvSpPr>
          <p:spPr>
            <a:xfrm>
              <a:off x="2013100" y="2524400"/>
              <a:ext cx="86025" cy="93225"/>
            </a:xfrm>
            <a:custGeom>
              <a:rect b="b" l="l" r="r" t="t"/>
              <a:pathLst>
                <a:path extrusionOk="0" h="3729" w="3441">
                  <a:moveTo>
                    <a:pt x="3440" y="0"/>
                  </a:moveTo>
                  <a:lnTo>
                    <a:pt x="3440" y="0"/>
                  </a:lnTo>
                  <a:cubicBezTo>
                    <a:pt x="2122" y="64"/>
                    <a:pt x="772" y="322"/>
                    <a:pt x="611" y="739"/>
                  </a:cubicBezTo>
                  <a:cubicBezTo>
                    <a:pt x="483" y="1125"/>
                    <a:pt x="1" y="2282"/>
                    <a:pt x="1254" y="3729"/>
                  </a:cubicBezTo>
                  <a:cubicBezTo>
                    <a:pt x="1833" y="3440"/>
                    <a:pt x="2572" y="3118"/>
                    <a:pt x="3440" y="2957"/>
                  </a:cubicBezTo>
                  <a:cubicBezTo>
                    <a:pt x="3440" y="2668"/>
                    <a:pt x="3408" y="2379"/>
                    <a:pt x="3408" y="2154"/>
                  </a:cubicBezTo>
                  <a:cubicBezTo>
                    <a:pt x="3376" y="1607"/>
                    <a:pt x="3408" y="868"/>
                    <a:pt x="3440"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3"/>
            <p:cNvSpPr/>
            <p:nvPr/>
          </p:nvSpPr>
          <p:spPr>
            <a:xfrm>
              <a:off x="2023550" y="2524400"/>
              <a:ext cx="75575" cy="93225"/>
            </a:xfrm>
            <a:custGeom>
              <a:rect b="b" l="l" r="r" t="t"/>
              <a:pathLst>
                <a:path extrusionOk="0" h="3729" w="3023">
                  <a:moveTo>
                    <a:pt x="3022" y="0"/>
                  </a:moveTo>
                  <a:lnTo>
                    <a:pt x="3022" y="0"/>
                  </a:lnTo>
                  <a:cubicBezTo>
                    <a:pt x="1704" y="64"/>
                    <a:pt x="386" y="322"/>
                    <a:pt x="193" y="739"/>
                  </a:cubicBezTo>
                  <a:cubicBezTo>
                    <a:pt x="129" y="932"/>
                    <a:pt x="1" y="1286"/>
                    <a:pt x="1" y="1736"/>
                  </a:cubicBezTo>
                  <a:cubicBezTo>
                    <a:pt x="1" y="2218"/>
                    <a:pt x="129" y="2797"/>
                    <a:pt x="611" y="3407"/>
                  </a:cubicBezTo>
                  <a:cubicBezTo>
                    <a:pt x="676" y="3504"/>
                    <a:pt x="772" y="3632"/>
                    <a:pt x="836" y="3729"/>
                  </a:cubicBezTo>
                  <a:cubicBezTo>
                    <a:pt x="1061" y="3632"/>
                    <a:pt x="1254" y="3536"/>
                    <a:pt x="1479" y="3440"/>
                  </a:cubicBezTo>
                  <a:lnTo>
                    <a:pt x="1511" y="3440"/>
                  </a:lnTo>
                  <a:cubicBezTo>
                    <a:pt x="1961" y="3247"/>
                    <a:pt x="2444" y="3086"/>
                    <a:pt x="3022" y="2957"/>
                  </a:cubicBezTo>
                  <a:cubicBezTo>
                    <a:pt x="3022" y="2668"/>
                    <a:pt x="2990" y="2379"/>
                    <a:pt x="2990" y="2154"/>
                  </a:cubicBezTo>
                  <a:cubicBezTo>
                    <a:pt x="2990" y="1961"/>
                    <a:pt x="2990" y="1736"/>
                    <a:pt x="2990" y="1511"/>
                  </a:cubicBezTo>
                  <a:cubicBezTo>
                    <a:pt x="2990" y="1093"/>
                    <a:pt x="2990" y="547"/>
                    <a:pt x="3022"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3"/>
            <p:cNvSpPr/>
            <p:nvPr/>
          </p:nvSpPr>
          <p:spPr>
            <a:xfrm>
              <a:off x="2016325" y="2517150"/>
              <a:ext cx="182450" cy="106975"/>
            </a:xfrm>
            <a:custGeom>
              <a:rect b="b" l="l" r="r" t="t"/>
              <a:pathLst>
                <a:path extrusionOk="0" h="4279" w="7298">
                  <a:moveTo>
                    <a:pt x="3922" y="515"/>
                  </a:moveTo>
                  <a:cubicBezTo>
                    <a:pt x="4404" y="515"/>
                    <a:pt x="4822" y="547"/>
                    <a:pt x="5175" y="612"/>
                  </a:cubicBezTo>
                  <a:cubicBezTo>
                    <a:pt x="5722" y="740"/>
                    <a:pt x="6043" y="837"/>
                    <a:pt x="6172" y="901"/>
                  </a:cubicBezTo>
                  <a:lnTo>
                    <a:pt x="6247" y="926"/>
                  </a:lnTo>
                  <a:lnTo>
                    <a:pt x="6247" y="926"/>
                  </a:lnTo>
                  <a:cubicBezTo>
                    <a:pt x="6289" y="1149"/>
                    <a:pt x="6451" y="1999"/>
                    <a:pt x="6660" y="3074"/>
                  </a:cubicBezTo>
                  <a:lnTo>
                    <a:pt x="6660" y="3074"/>
                  </a:lnTo>
                  <a:cubicBezTo>
                    <a:pt x="6008" y="2894"/>
                    <a:pt x="5367" y="2830"/>
                    <a:pt x="4790" y="2830"/>
                  </a:cubicBezTo>
                  <a:cubicBezTo>
                    <a:pt x="3359" y="2830"/>
                    <a:pt x="2121" y="3244"/>
                    <a:pt x="1231" y="3689"/>
                  </a:cubicBezTo>
                  <a:lnTo>
                    <a:pt x="1231" y="3689"/>
                  </a:lnTo>
                  <a:cubicBezTo>
                    <a:pt x="687" y="3040"/>
                    <a:pt x="547" y="2477"/>
                    <a:pt x="547" y="2026"/>
                  </a:cubicBezTo>
                  <a:cubicBezTo>
                    <a:pt x="547" y="1608"/>
                    <a:pt x="675" y="1319"/>
                    <a:pt x="740" y="1126"/>
                  </a:cubicBezTo>
                  <a:cubicBezTo>
                    <a:pt x="740" y="1094"/>
                    <a:pt x="868" y="997"/>
                    <a:pt x="1061" y="933"/>
                  </a:cubicBezTo>
                  <a:cubicBezTo>
                    <a:pt x="1350" y="804"/>
                    <a:pt x="1800" y="708"/>
                    <a:pt x="2315" y="644"/>
                  </a:cubicBezTo>
                  <a:cubicBezTo>
                    <a:pt x="2829" y="579"/>
                    <a:pt x="3375" y="515"/>
                    <a:pt x="3922" y="515"/>
                  </a:cubicBezTo>
                  <a:close/>
                  <a:moveTo>
                    <a:pt x="3922" y="1"/>
                  </a:moveTo>
                  <a:cubicBezTo>
                    <a:pt x="3150" y="1"/>
                    <a:pt x="2315" y="65"/>
                    <a:pt x="1640" y="194"/>
                  </a:cubicBezTo>
                  <a:cubicBezTo>
                    <a:pt x="1318" y="290"/>
                    <a:pt x="1029" y="354"/>
                    <a:pt x="772" y="483"/>
                  </a:cubicBezTo>
                  <a:cubicBezTo>
                    <a:pt x="643" y="515"/>
                    <a:pt x="547" y="579"/>
                    <a:pt x="450" y="644"/>
                  </a:cubicBezTo>
                  <a:cubicBezTo>
                    <a:pt x="354" y="740"/>
                    <a:pt x="290" y="837"/>
                    <a:pt x="225" y="933"/>
                  </a:cubicBezTo>
                  <a:cubicBezTo>
                    <a:pt x="161" y="1126"/>
                    <a:pt x="32" y="1512"/>
                    <a:pt x="32" y="2026"/>
                  </a:cubicBezTo>
                  <a:cubicBezTo>
                    <a:pt x="0" y="2637"/>
                    <a:pt x="225" y="3408"/>
                    <a:pt x="932" y="4212"/>
                  </a:cubicBezTo>
                  <a:cubicBezTo>
                    <a:pt x="992" y="4251"/>
                    <a:pt x="1064" y="4279"/>
                    <a:pt x="1133" y="4279"/>
                  </a:cubicBezTo>
                  <a:cubicBezTo>
                    <a:pt x="1176" y="4279"/>
                    <a:pt x="1217" y="4268"/>
                    <a:pt x="1254" y="4244"/>
                  </a:cubicBezTo>
                  <a:cubicBezTo>
                    <a:pt x="2122" y="3826"/>
                    <a:pt x="3343" y="3376"/>
                    <a:pt x="4790" y="3376"/>
                  </a:cubicBezTo>
                  <a:cubicBezTo>
                    <a:pt x="5465" y="3376"/>
                    <a:pt x="6172" y="3472"/>
                    <a:pt x="6943" y="3730"/>
                  </a:cubicBezTo>
                  <a:cubicBezTo>
                    <a:pt x="6961" y="3738"/>
                    <a:pt x="6983" y="3742"/>
                    <a:pt x="7006" y="3742"/>
                  </a:cubicBezTo>
                  <a:cubicBezTo>
                    <a:pt x="7072" y="3742"/>
                    <a:pt x="7154" y="3712"/>
                    <a:pt x="7201" y="3665"/>
                  </a:cubicBezTo>
                  <a:cubicBezTo>
                    <a:pt x="7265" y="3601"/>
                    <a:pt x="7297" y="3505"/>
                    <a:pt x="7265" y="3408"/>
                  </a:cubicBezTo>
                  <a:cubicBezTo>
                    <a:pt x="6976" y="1929"/>
                    <a:pt x="6751" y="772"/>
                    <a:pt x="6751" y="772"/>
                  </a:cubicBezTo>
                  <a:lnTo>
                    <a:pt x="6749" y="772"/>
                  </a:lnTo>
                  <a:lnTo>
                    <a:pt x="6749" y="772"/>
                  </a:lnTo>
                  <a:cubicBezTo>
                    <a:pt x="6740" y="660"/>
                    <a:pt x="6681" y="577"/>
                    <a:pt x="6622" y="547"/>
                  </a:cubicBezTo>
                  <a:cubicBezTo>
                    <a:pt x="6526" y="451"/>
                    <a:pt x="6429" y="387"/>
                    <a:pt x="6204" y="322"/>
                  </a:cubicBezTo>
                  <a:cubicBezTo>
                    <a:pt x="6011" y="258"/>
                    <a:pt x="5722" y="194"/>
                    <a:pt x="5272" y="97"/>
                  </a:cubicBezTo>
                  <a:cubicBezTo>
                    <a:pt x="4886" y="33"/>
                    <a:pt x="4404" y="1"/>
                    <a:pt x="392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3"/>
            <p:cNvSpPr/>
            <p:nvPr/>
          </p:nvSpPr>
          <p:spPr>
            <a:xfrm>
              <a:off x="2067750" y="3353725"/>
              <a:ext cx="137450" cy="96575"/>
            </a:xfrm>
            <a:custGeom>
              <a:rect b="b" l="l" r="r" t="t"/>
              <a:pathLst>
                <a:path extrusionOk="0" h="3863" w="5498">
                  <a:moveTo>
                    <a:pt x="315" y="0"/>
                  </a:moveTo>
                  <a:cubicBezTo>
                    <a:pt x="222" y="0"/>
                    <a:pt x="129" y="43"/>
                    <a:pt x="65" y="129"/>
                  </a:cubicBezTo>
                  <a:cubicBezTo>
                    <a:pt x="0" y="257"/>
                    <a:pt x="65" y="418"/>
                    <a:pt x="193" y="515"/>
                  </a:cubicBezTo>
                  <a:cubicBezTo>
                    <a:pt x="1640" y="1318"/>
                    <a:pt x="2829" y="2122"/>
                    <a:pt x="3697" y="2765"/>
                  </a:cubicBezTo>
                  <a:cubicBezTo>
                    <a:pt x="4115" y="3054"/>
                    <a:pt x="4436" y="3311"/>
                    <a:pt x="4661" y="3504"/>
                  </a:cubicBezTo>
                  <a:cubicBezTo>
                    <a:pt x="4790" y="3600"/>
                    <a:pt x="4854" y="3665"/>
                    <a:pt x="4919" y="3729"/>
                  </a:cubicBezTo>
                  <a:cubicBezTo>
                    <a:pt x="4983" y="3761"/>
                    <a:pt x="5015" y="3793"/>
                    <a:pt x="5015" y="3793"/>
                  </a:cubicBezTo>
                  <a:cubicBezTo>
                    <a:pt x="5060" y="3838"/>
                    <a:pt x="5125" y="3862"/>
                    <a:pt x="5192" y="3862"/>
                  </a:cubicBezTo>
                  <a:cubicBezTo>
                    <a:pt x="5270" y="3862"/>
                    <a:pt x="5349" y="3830"/>
                    <a:pt x="5401" y="3761"/>
                  </a:cubicBezTo>
                  <a:cubicBezTo>
                    <a:pt x="5497" y="3665"/>
                    <a:pt x="5465" y="3472"/>
                    <a:pt x="5369" y="3375"/>
                  </a:cubicBezTo>
                  <a:cubicBezTo>
                    <a:pt x="5369" y="3375"/>
                    <a:pt x="3376" y="1672"/>
                    <a:pt x="451" y="32"/>
                  </a:cubicBezTo>
                  <a:cubicBezTo>
                    <a:pt x="408" y="11"/>
                    <a:pt x="361" y="0"/>
                    <a:pt x="31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3"/>
            <p:cNvSpPr/>
            <p:nvPr/>
          </p:nvSpPr>
          <p:spPr>
            <a:xfrm>
              <a:off x="2120800" y="2560950"/>
              <a:ext cx="365650" cy="417475"/>
            </a:xfrm>
            <a:custGeom>
              <a:rect b="b" l="l" r="r" t="t"/>
              <a:pathLst>
                <a:path extrusionOk="0" h="16699" w="14626">
                  <a:moveTo>
                    <a:pt x="9268" y="1"/>
                  </a:moveTo>
                  <a:cubicBezTo>
                    <a:pt x="8970" y="1"/>
                    <a:pt x="8666" y="38"/>
                    <a:pt x="8358" y="113"/>
                  </a:cubicBezTo>
                  <a:cubicBezTo>
                    <a:pt x="6011" y="660"/>
                    <a:pt x="6429" y="1978"/>
                    <a:pt x="6429" y="1978"/>
                  </a:cubicBezTo>
                  <a:cubicBezTo>
                    <a:pt x="6429" y="1978"/>
                    <a:pt x="6018" y="1876"/>
                    <a:pt x="5450" y="1876"/>
                  </a:cubicBezTo>
                  <a:cubicBezTo>
                    <a:pt x="4661" y="1876"/>
                    <a:pt x="3571" y="2072"/>
                    <a:pt x="2861" y="3006"/>
                  </a:cubicBezTo>
                  <a:cubicBezTo>
                    <a:pt x="1639" y="4613"/>
                    <a:pt x="2475" y="6221"/>
                    <a:pt x="2475" y="6221"/>
                  </a:cubicBezTo>
                  <a:cubicBezTo>
                    <a:pt x="2475" y="6221"/>
                    <a:pt x="868" y="7539"/>
                    <a:pt x="418" y="9821"/>
                  </a:cubicBezTo>
                  <a:cubicBezTo>
                    <a:pt x="0" y="12103"/>
                    <a:pt x="3279" y="16218"/>
                    <a:pt x="4050" y="16603"/>
                  </a:cubicBezTo>
                  <a:cubicBezTo>
                    <a:pt x="4169" y="16670"/>
                    <a:pt x="4292" y="16699"/>
                    <a:pt x="4414" y="16699"/>
                  </a:cubicBezTo>
                  <a:cubicBezTo>
                    <a:pt x="5055" y="16699"/>
                    <a:pt x="5690" y="15928"/>
                    <a:pt x="5690" y="15928"/>
                  </a:cubicBezTo>
                  <a:cubicBezTo>
                    <a:pt x="5690" y="15928"/>
                    <a:pt x="4982" y="13614"/>
                    <a:pt x="5561" y="13453"/>
                  </a:cubicBezTo>
                  <a:cubicBezTo>
                    <a:pt x="5599" y="13441"/>
                    <a:pt x="5638" y="13435"/>
                    <a:pt x="5680" y="13435"/>
                  </a:cubicBezTo>
                  <a:cubicBezTo>
                    <a:pt x="6269" y="13435"/>
                    <a:pt x="7168" y="14643"/>
                    <a:pt x="7168" y="14643"/>
                  </a:cubicBezTo>
                  <a:cubicBezTo>
                    <a:pt x="7168" y="14643"/>
                    <a:pt x="7303" y="14828"/>
                    <a:pt x="7499" y="14828"/>
                  </a:cubicBezTo>
                  <a:cubicBezTo>
                    <a:pt x="7686" y="14828"/>
                    <a:pt x="7929" y="14659"/>
                    <a:pt x="8165" y="14000"/>
                  </a:cubicBezTo>
                  <a:cubicBezTo>
                    <a:pt x="8647" y="12617"/>
                    <a:pt x="8679" y="11107"/>
                    <a:pt x="8679" y="11107"/>
                  </a:cubicBezTo>
                  <a:cubicBezTo>
                    <a:pt x="8679" y="11107"/>
                    <a:pt x="14626" y="8471"/>
                    <a:pt x="13726" y="4838"/>
                  </a:cubicBezTo>
                  <a:cubicBezTo>
                    <a:pt x="12970" y="1677"/>
                    <a:pt x="11265" y="1"/>
                    <a:pt x="9268"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3"/>
            <p:cNvSpPr/>
            <p:nvPr/>
          </p:nvSpPr>
          <p:spPr>
            <a:xfrm>
              <a:off x="2124000" y="2554125"/>
              <a:ext cx="348800" cy="430975"/>
            </a:xfrm>
            <a:custGeom>
              <a:rect b="b" l="l" r="r" t="t"/>
              <a:pathLst>
                <a:path extrusionOk="0" h="17239" w="13952">
                  <a:moveTo>
                    <a:pt x="9130" y="547"/>
                  </a:moveTo>
                  <a:cubicBezTo>
                    <a:pt x="10062" y="547"/>
                    <a:pt x="10898" y="933"/>
                    <a:pt x="11637" y="1672"/>
                  </a:cubicBezTo>
                  <a:cubicBezTo>
                    <a:pt x="12376" y="2443"/>
                    <a:pt x="12955" y="3601"/>
                    <a:pt x="13341" y="5176"/>
                  </a:cubicBezTo>
                  <a:cubicBezTo>
                    <a:pt x="13405" y="5401"/>
                    <a:pt x="13437" y="5626"/>
                    <a:pt x="13437" y="5851"/>
                  </a:cubicBezTo>
                  <a:cubicBezTo>
                    <a:pt x="13437" y="6590"/>
                    <a:pt x="13148" y="7297"/>
                    <a:pt x="12665" y="7940"/>
                  </a:cubicBezTo>
                  <a:cubicBezTo>
                    <a:pt x="11990" y="8872"/>
                    <a:pt x="10930" y="9708"/>
                    <a:pt x="10030" y="10255"/>
                  </a:cubicBezTo>
                  <a:cubicBezTo>
                    <a:pt x="9612" y="10544"/>
                    <a:pt x="9194" y="10769"/>
                    <a:pt x="8905" y="10897"/>
                  </a:cubicBezTo>
                  <a:cubicBezTo>
                    <a:pt x="8776" y="10994"/>
                    <a:pt x="8647" y="11026"/>
                    <a:pt x="8583" y="11090"/>
                  </a:cubicBezTo>
                  <a:cubicBezTo>
                    <a:pt x="8487" y="11122"/>
                    <a:pt x="8455" y="11122"/>
                    <a:pt x="8455" y="11122"/>
                  </a:cubicBezTo>
                  <a:cubicBezTo>
                    <a:pt x="8358" y="11187"/>
                    <a:pt x="8294" y="11251"/>
                    <a:pt x="8294" y="11380"/>
                  </a:cubicBezTo>
                  <a:lnTo>
                    <a:pt x="8294" y="11444"/>
                  </a:lnTo>
                  <a:cubicBezTo>
                    <a:pt x="8262" y="11733"/>
                    <a:pt x="8197" y="13019"/>
                    <a:pt x="7780" y="14176"/>
                  </a:cubicBezTo>
                  <a:cubicBezTo>
                    <a:pt x="7683" y="14498"/>
                    <a:pt x="7555" y="14658"/>
                    <a:pt x="7490" y="14755"/>
                  </a:cubicBezTo>
                  <a:cubicBezTo>
                    <a:pt x="7394" y="14851"/>
                    <a:pt x="7362" y="14851"/>
                    <a:pt x="7362" y="14851"/>
                  </a:cubicBezTo>
                  <a:lnTo>
                    <a:pt x="7297" y="14819"/>
                  </a:lnTo>
                  <a:lnTo>
                    <a:pt x="7265" y="14787"/>
                  </a:lnTo>
                  <a:cubicBezTo>
                    <a:pt x="7233" y="14755"/>
                    <a:pt x="7008" y="14465"/>
                    <a:pt x="6687" y="14112"/>
                  </a:cubicBezTo>
                  <a:cubicBezTo>
                    <a:pt x="6526" y="13951"/>
                    <a:pt x="6365" y="13790"/>
                    <a:pt x="6172" y="13662"/>
                  </a:cubicBezTo>
                  <a:cubicBezTo>
                    <a:pt x="5979" y="13533"/>
                    <a:pt x="5754" y="13437"/>
                    <a:pt x="5529" y="13437"/>
                  </a:cubicBezTo>
                  <a:cubicBezTo>
                    <a:pt x="5465" y="13437"/>
                    <a:pt x="5401" y="13437"/>
                    <a:pt x="5337" y="13469"/>
                  </a:cubicBezTo>
                  <a:cubicBezTo>
                    <a:pt x="5240" y="13501"/>
                    <a:pt x="5176" y="13533"/>
                    <a:pt x="5112" y="13598"/>
                  </a:cubicBezTo>
                  <a:cubicBezTo>
                    <a:pt x="5015" y="13694"/>
                    <a:pt x="4983" y="13823"/>
                    <a:pt x="4951" y="13919"/>
                  </a:cubicBezTo>
                  <a:cubicBezTo>
                    <a:pt x="4951" y="14048"/>
                    <a:pt x="4919" y="14176"/>
                    <a:pt x="4919" y="14305"/>
                  </a:cubicBezTo>
                  <a:cubicBezTo>
                    <a:pt x="4919" y="14690"/>
                    <a:pt x="5015" y="15173"/>
                    <a:pt x="5112" y="15591"/>
                  </a:cubicBezTo>
                  <a:cubicBezTo>
                    <a:pt x="5169" y="15821"/>
                    <a:pt x="5227" y="16016"/>
                    <a:pt x="5264" y="16137"/>
                  </a:cubicBezTo>
                  <a:lnTo>
                    <a:pt x="5264" y="16137"/>
                  </a:lnTo>
                  <a:cubicBezTo>
                    <a:pt x="5196" y="16208"/>
                    <a:pt x="5085" y="16312"/>
                    <a:pt x="4951" y="16426"/>
                  </a:cubicBezTo>
                  <a:cubicBezTo>
                    <a:pt x="4726" y="16587"/>
                    <a:pt x="4469" y="16716"/>
                    <a:pt x="4276" y="16716"/>
                  </a:cubicBezTo>
                  <a:cubicBezTo>
                    <a:pt x="4179" y="16716"/>
                    <a:pt x="4115" y="16683"/>
                    <a:pt x="4019" y="16651"/>
                  </a:cubicBezTo>
                  <a:cubicBezTo>
                    <a:pt x="3986" y="16619"/>
                    <a:pt x="3858" y="16555"/>
                    <a:pt x="3729" y="16426"/>
                  </a:cubicBezTo>
                  <a:cubicBezTo>
                    <a:pt x="3247" y="15944"/>
                    <a:pt x="2411" y="14948"/>
                    <a:pt x="1736" y="13823"/>
                  </a:cubicBezTo>
                  <a:cubicBezTo>
                    <a:pt x="1061" y="12730"/>
                    <a:pt x="515" y="11476"/>
                    <a:pt x="547" y="10544"/>
                  </a:cubicBezTo>
                  <a:cubicBezTo>
                    <a:pt x="547" y="10415"/>
                    <a:pt x="547" y="10287"/>
                    <a:pt x="579" y="10158"/>
                  </a:cubicBezTo>
                  <a:cubicBezTo>
                    <a:pt x="772" y="9065"/>
                    <a:pt x="1254" y="8197"/>
                    <a:pt x="1704" y="7587"/>
                  </a:cubicBezTo>
                  <a:cubicBezTo>
                    <a:pt x="1929" y="7297"/>
                    <a:pt x="2122" y="7072"/>
                    <a:pt x="2283" y="6912"/>
                  </a:cubicBezTo>
                  <a:cubicBezTo>
                    <a:pt x="2379" y="6847"/>
                    <a:pt x="2444" y="6783"/>
                    <a:pt x="2476" y="6751"/>
                  </a:cubicBezTo>
                  <a:lnTo>
                    <a:pt x="2508" y="6687"/>
                  </a:lnTo>
                  <a:lnTo>
                    <a:pt x="2540" y="6687"/>
                  </a:lnTo>
                  <a:cubicBezTo>
                    <a:pt x="2636" y="6622"/>
                    <a:pt x="2669" y="6461"/>
                    <a:pt x="2604" y="6365"/>
                  </a:cubicBezTo>
                  <a:cubicBezTo>
                    <a:pt x="2572" y="6301"/>
                    <a:pt x="2347" y="5851"/>
                    <a:pt x="2347" y="5176"/>
                  </a:cubicBezTo>
                  <a:cubicBezTo>
                    <a:pt x="2347" y="4661"/>
                    <a:pt x="2476" y="4083"/>
                    <a:pt x="2958" y="3440"/>
                  </a:cubicBezTo>
                  <a:cubicBezTo>
                    <a:pt x="3247" y="3022"/>
                    <a:pt x="3665" y="2765"/>
                    <a:pt x="4083" y="2604"/>
                  </a:cubicBezTo>
                  <a:cubicBezTo>
                    <a:pt x="4501" y="2476"/>
                    <a:pt x="4951" y="2411"/>
                    <a:pt x="5304" y="2411"/>
                  </a:cubicBezTo>
                  <a:cubicBezTo>
                    <a:pt x="5594" y="2411"/>
                    <a:pt x="5819" y="2443"/>
                    <a:pt x="5979" y="2476"/>
                  </a:cubicBezTo>
                  <a:cubicBezTo>
                    <a:pt x="6076" y="2476"/>
                    <a:pt x="6140" y="2476"/>
                    <a:pt x="6172" y="2508"/>
                  </a:cubicBezTo>
                  <a:lnTo>
                    <a:pt x="6237" y="2508"/>
                  </a:lnTo>
                  <a:cubicBezTo>
                    <a:pt x="6262" y="2516"/>
                    <a:pt x="6288" y="2520"/>
                    <a:pt x="6314" y="2520"/>
                  </a:cubicBezTo>
                  <a:cubicBezTo>
                    <a:pt x="6382" y="2520"/>
                    <a:pt x="6447" y="2490"/>
                    <a:pt x="6494" y="2443"/>
                  </a:cubicBezTo>
                  <a:cubicBezTo>
                    <a:pt x="6558" y="2347"/>
                    <a:pt x="6590" y="2251"/>
                    <a:pt x="6558" y="2154"/>
                  </a:cubicBezTo>
                  <a:cubicBezTo>
                    <a:pt x="6558" y="2154"/>
                    <a:pt x="6526" y="2090"/>
                    <a:pt x="6526" y="2026"/>
                  </a:cubicBezTo>
                  <a:cubicBezTo>
                    <a:pt x="6526" y="1865"/>
                    <a:pt x="6590" y="1640"/>
                    <a:pt x="6815" y="1383"/>
                  </a:cubicBezTo>
                  <a:cubicBezTo>
                    <a:pt x="7040" y="1126"/>
                    <a:pt x="7458" y="836"/>
                    <a:pt x="8294" y="643"/>
                  </a:cubicBezTo>
                  <a:cubicBezTo>
                    <a:pt x="8583" y="579"/>
                    <a:pt x="8872" y="547"/>
                    <a:pt x="9130" y="547"/>
                  </a:cubicBezTo>
                  <a:close/>
                  <a:moveTo>
                    <a:pt x="9130" y="0"/>
                  </a:moveTo>
                  <a:cubicBezTo>
                    <a:pt x="8840" y="0"/>
                    <a:pt x="8519" y="33"/>
                    <a:pt x="8197" y="129"/>
                  </a:cubicBezTo>
                  <a:cubicBezTo>
                    <a:pt x="7265" y="322"/>
                    <a:pt x="6719" y="675"/>
                    <a:pt x="6397" y="1029"/>
                  </a:cubicBezTo>
                  <a:cubicBezTo>
                    <a:pt x="6117" y="1338"/>
                    <a:pt x="6032" y="1670"/>
                    <a:pt x="6015" y="1921"/>
                  </a:cubicBezTo>
                  <a:lnTo>
                    <a:pt x="6015" y="1921"/>
                  </a:lnTo>
                  <a:cubicBezTo>
                    <a:pt x="5831" y="1892"/>
                    <a:pt x="5584" y="1865"/>
                    <a:pt x="5304" y="1865"/>
                  </a:cubicBezTo>
                  <a:cubicBezTo>
                    <a:pt x="4887" y="1865"/>
                    <a:pt x="4404" y="1929"/>
                    <a:pt x="3890" y="2122"/>
                  </a:cubicBezTo>
                  <a:cubicBezTo>
                    <a:pt x="3408" y="2283"/>
                    <a:pt x="2894" y="2604"/>
                    <a:pt x="2508" y="3118"/>
                  </a:cubicBezTo>
                  <a:cubicBezTo>
                    <a:pt x="1961" y="3858"/>
                    <a:pt x="1801" y="4597"/>
                    <a:pt x="1801" y="5176"/>
                  </a:cubicBezTo>
                  <a:cubicBezTo>
                    <a:pt x="1801" y="5724"/>
                    <a:pt x="1939" y="6162"/>
                    <a:pt x="2034" y="6407"/>
                  </a:cubicBezTo>
                  <a:lnTo>
                    <a:pt x="2034" y="6407"/>
                  </a:lnTo>
                  <a:cubicBezTo>
                    <a:pt x="1607" y="6815"/>
                    <a:pt x="404" y="8099"/>
                    <a:pt x="33" y="10062"/>
                  </a:cubicBezTo>
                  <a:cubicBezTo>
                    <a:pt x="1" y="10222"/>
                    <a:pt x="1" y="10383"/>
                    <a:pt x="1" y="10544"/>
                  </a:cubicBezTo>
                  <a:cubicBezTo>
                    <a:pt x="1" y="11187"/>
                    <a:pt x="193" y="11862"/>
                    <a:pt x="483" y="12569"/>
                  </a:cubicBezTo>
                  <a:cubicBezTo>
                    <a:pt x="933" y="13598"/>
                    <a:pt x="1608" y="14658"/>
                    <a:pt x="2219" y="15494"/>
                  </a:cubicBezTo>
                  <a:cubicBezTo>
                    <a:pt x="2540" y="15912"/>
                    <a:pt x="2861" y="16266"/>
                    <a:pt x="3119" y="16555"/>
                  </a:cubicBezTo>
                  <a:cubicBezTo>
                    <a:pt x="3376" y="16844"/>
                    <a:pt x="3601" y="17037"/>
                    <a:pt x="3794" y="17133"/>
                  </a:cubicBezTo>
                  <a:cubicBezTo>
                    <a:pt x="3899" y="17186"/>
                    <a:pt x="4046" y="17238"/>
                    <a:pt x="4185" y="17238"/>
                  </a:cubicBezTo>
                  <a:cubicBezTo>
                    <a:pt x="4216" y="17238"/>
                    <a:pt x="4246" y="17236"/>
                    <a:pt x="4276" y="17230"/>
                  </a:cubicBezTo>
                  <a:cubicBezTo>
                    <a:pt x="4694" y="17230"/>
                    <a:pt x="5047" y="17005"/>
                    <a:pt x="5337" y="16812"/>
                  </a:cubicBezTo>
                  <a:cubicBezTo>
                    <a:pt x="5594" y="16587"/>
                    <a:pt x="5754" y="16394"/>
                    <a:pt x="5754" y="16362"/>
                  </a:cubicBezTo>
                  <a:cubicBezTo>
                    <a:pt x="5819" y="16298"/>
                    <a:pt x="5851" y="16201"/>
                    <a:pt x="5819" y="16105"/>
                  </a:cubicBezTo>
                  <a:cubicBezTo>
                    <a:pt x="5819" y="16105"/>
                    <a:pt x="5787" y="16041"/>
                    <a:pt x="5754" y="15944"/>
                  </a:cubicBezTo>
                  <a:cubicBezTo>
                    <a:pt x="5658" y="15591"/>
                    <a:pt x="5465" y="14787"/>
                    <a:pt x="5465" y="14305"/>
                  </a:cubicBezTo>
                  <a:cubicBezTo>
                    <a:pt x="5465" y="14144"/>
                    <a:pt x="5465" y="14048"/>
                    <a:pt x="5497" y="14015"/>
                  </a:cubicBezTo>
                  <a:lnTo>
                    <a:pt x="5513" y="13983"/>
                  </a:lnTo>
                  <a:lnTo>
                    <a:pt x="5529" y="13983"/>
                  </a:lnTo>
                  <a:cubicBezTo>
                    <a:pt x="5541" y="13978"/>
                    <a:pt x="5554" y="13975"/>
                    <a:pt x="5569" y="13975"/>
                  </a:cubicBezTo>
                  <a:cubicBezTo>
                    <a:pt x="5639" y="13975"/>
                    <a:pt x="5745" y="14033"/>
                    <a:pt x="5851" y="14112"/>
                  </a:cubicBezTo>
                  <a:cubicBezTo>
                    <a:pt x="6076" y="14273"/>
                    <a:pt x="6333" y="14498"/>
                    <a:pt x="6526" y="14723"/>
                  </a:cubicBezTo>
                  <a:cubicBezTo>
                    <a:pt x="6622" y="14819"/>
                    <a:pt x="6687" y="14916"/>
                    <a:pt x="6751" y="14980"/>
                  </a:cubicBezTo>
                  <a:lnTo>
                    <a:pt x="6815" y="15076"/>
                  </a:lnTo>
                  <a:cubicBezTo>
                    <a:pt x="6815" y="15108"/>
                    <a:pt x="6879" y="15173"/>
                    <a:pt x="6976" y="15237"/>
                  </a:cubicBezTo>
                  <a:cubicBezTo>
                    <a:pt x="7040" y="15301"/>
                    <a:pt x="7169" y="15366"/>
                    <a:pt x="7362" y="15366"/>
                  </a:cubicBezTo>
                  <a:cubicBezTo>
                    <a:pt x="7555" y="15366"/>
                    <a:pt x="7747" y="15301"/>
                    <a:pt x="7876" y="15108"/>
                  </a:cubicBezTo>
                  <a:cubicBezTo>
                    <a:pt x="8037" y="14948"/>
                    <a:pt x="8165" y="14723"/>
                    <a:pt x="8294" y="14369"/>
                  </a:cubicBezTo>
                  <a:cubicBezTo>
                    <a:pt x="8714" y="13188"/>
                    <a:pt x="8791" y="11964"/>
                    <a:pt x="8822" y="11537"/>
                  </a:cubicBezTo>
                  <a:lnTo>
                    <a:pt x="8822" y="11537"/>
                  </a:lnTo>
                  <a:cubicBezTo>
                    <a:pt x="9193" y="11358"/>
                    <a:pt x="10228" y="10828"/>
                    <a:pt x="11283" y="10030"/>
                  </a:cubicBezTo>
                  <a:cubicBezTo>
                    <a:pt x="11958" y="9547"/>
                    <a:pt x="12601" y="8937"/>
                    <a:pt x="13116" y="8229"/>
                  </a:cubicBezTo>
                  <a:cubicBezTo>
                    <a:pt x="13598" y="7522"/>
                    <a:pt x="13951" y="6719"/>
                    <a:pt x="13951" y="5851"/>
                  </a:cubicBezTo>
                  <a:cubicBezTo>
                    <a:pt x="13951" y="5594"/>
                    <a:pt x="13919" y="5304"/>
                    <a:pt x="13855" y="5047"/>
                  </a:cubicBezTo>
                  <a:cubicBezTo>
                    <a:pt x="13469" y="3408"/>
                    <a:pt x="12826" y="2186"/>
                    <a:pt x="12023" y="1318"/>
                  </a:cubicBezTo>
                  <a:cubicBezTo>
                    <a:pt x="11219" y="450"/>
                    <a:pt x="10223" y="0"/>
                    <a:pt x="913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3"/>
            <p:cNvSpPr/>
            <p:nvPr/>
          </p:nvSpPr>
          <p:spPr>
            <a:xfrm>
              <a:off x="2203550" y="2655875"/>
              <a:ext cx="254775" cy="296875"/>
            </a:xfrm>
            <a:custGeom>
              <a:rect b="b" l="l" r="r" t="t"/>
              <a:pathLst>
                <a:path extrusionOk="0" h="11875" w="10191">
                  <a:moveTo>
                    <a:pt x="9689" y="0"/>
                  </a:moveTo>
                  <a:cubicBezTo>
                    <a:pt x="9641" y="0"/>
                    <a:pt x="9591" y="16"/>
                    <a:pt x="9548" y="45"/>
                  </a:cubicBezTo>
                  <a:cubicBezTo>
                    <a:pt x="9451" y="109"/>
                    <a:pt x="9451" y="238"/>
                    <a:pt x="9516" y="334"/>
                  </a:cubicBezTo>
                  <a:cubicBezTo>
                    <a:pt x="9548" y="366"/>
                    <a:pt x="9805" y="752"/>
                    <a:pt x="9805" y="1363"/>
                  </a:cubicBezTo>
                  <a:cubicBezTo>
                    <a:pt x="9805" y="1909"/>
                    <a:pt x="9580" y="2649"/>
                    <a:pt x="8712" y="3549"/>
                  </a:cubicBezTo>
                  <a:cubicBezTo>
                    <a:pt x="7780" y="4481"/>
                    <a:pt x="6173" y="5188"/>
                    <a:pt x="4662" y="5799"/>
                  </a:cubicBezTo>
                  <a:cubicBezTo>
                    <a:pt x="3923" y="6120"/>
                    <a:pt x="3183" y="6410"/>
                    <a:pt x="2572" y="6667"/>
                  </a:cubicBezTo>
                  <a:cubicBezTo>
                    <a:pt x="1962" y="6956"/>
                    <a:pt x="1447" y="7245"/>
                    <a:pt x="1126" y="7567"/>
                  </a:cubicBezTo>
                  <a:cubicBezTo>
                    <a:pt x="547" y="8178"/>
                    <a:pt x="290" y="9110"/>
                    <a:pt x="129" y="9945"/>
                  </a:cubicBezTo>
                  <a:cubicBezTo>
                    <a:pt x="1" y="10813"/>
                    <a:pt x="1" y="11521"/>
                    <a:pt x="1" y="11649"/>
                  </a:cubicBezTo>
                  <a:lnTo>
                    <a:pt x="1" y="11681"/>
                  </a:lnTo>
                  <a:cubicBezTo>
                    <a:pt x="1" y="11778"/>
                    <a:pt x="97" y="11874"/>
                    <a:pt x="226" y="11874"/>
                  </a:cubicBezTo>
                  <a:cubicBezTo>
                    <a:pt x="322" y="11842"/>
                    <a:pt x="419" y="11746"/>
                    <a:pt x="387" y="11649"/>
                  </a:cubicBezTo>
                  <a:cubicBezTo>
                    <a:pt x="387" y="11521"/>
                    <a:pt x="387" y="10813"/>
                    <a:pt x="547" y="10010"/>
                  </a:cubicBezTo>
                  <a:cubicBezTo>
                    <a:pt x="676" y="9206"/>
                    <a:pt x="933" y="8338"/>
                    <a:pt x="1415" y="7824"/>
                  </a:cubicBezTo>
                  <a:cubicBezTo>
                    <a:pt x="1672" y="7599"/>
                    <a:pt x="2122" y="7310"/>
                    <a:pt x="2733" y="7052"/>
                  </a:cubicBezTo>
                  <a:cubicBezTo>
                    <a:pt x="3633" y="6635"/>
                    <a:pt x="4823" y="6217"/>
                    <a:pt x="5980" y="5702"/>
                  </a:cubicBezTo>
                  <a:cubicBezTo>
                    <a:pt x="7105" y="5188"/>
                    <a:pt x="8230" y="4577"/>
                    <a:pt x="9001" y="3838"/>
                  </a:cubicBezTo>
                  <a:cubicBezTo>
                    <a:pt x="9934" y="2906"/>
                    <a:pt x="10191" y="2006"/>
                    <a:pt x="10191" y="1363"/>
                  </a:cubicBezTo>
                  <a:cubicBezTo>
                    <a:pt x="10191" y="591"/>
                    <a:pt x="9837" y="109"/>
                    <a:pt x="9837" y="77"/>
                  </a:cubicBezTo>
                  <a:cubicBezTo>
                    <a:pt x="9802" y="24"/>
                    <a:pt x="9747" y="0"/>
                    <a:pt x="96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3"/>
            <p:cNvSpPr/>
            <p:nvPr/>
          </p:nvSpPr>
          <p:spPr>
            <a:xfrm>
              <a:off x="2254175" y="2833475"/>
              <a:ext cx="89250" cy="68800"/>
            </a:xfrm>
            <a:custGeom>
              <a:rect b="b" l="l" r="r" t="t"/>
              <a:pathLst>
                <a:path extrusionOk="0" h="2752" w="3570">
                  <a:moveTo>
                    <a:pt x="3356" y="1"/>
                  </a:moveTo>
                  <a:cubicBezTo>
                    <a:pt x="3330" y="1"/>
                    <a:pt x="3304" y="5"/>
                    <a:pt x="3280" y="13"/>
                  </a:cubicBezTo>
                  <a:cubicBezTo>
                    <a:pt x="3280" y="13"/>
                    <a:pt x="2540" y="334"/>
                    <a:pt x="1769" y="784"/>
                  </a:cubicBezTo>
                  <a:cubicBezTo>
                    <a:pt x="1383" y="1009"/>
                    <a:pt x="997" y="1266"/>
                    <a:pt x="676" y="1556"/>
                  </a:cubicBezTo>
                  <a:cubicBezTo>
                    <a:pt x="355" y="1845"/>
                    <a:pt x="97" y="2134"/>
                    <a:pt x="1" y="2488"/>
                  </a:cubicBezTo>
                  <a:cubicBezTo>
                    <a:pt x="1" y="2616"/>
                    <a:pt x="65" y="2713"/>
                    <a:pt x="162" y="2745"/>
                  </a:cubicBezTo>
                  <a:cubicBezTo>
                    <a:pt x="179" y="2749"/>
                    <a:pt x="196" y="2751"/>
                    <a:pt x="212" y="2751"/>
                  </a:cubicBezTo>
                  <a:cubicBezTo>
                    <a:pt x="315" y="2751"/>
                    <a:pt x="391" y="2668"/>
                    <a:pt x="419" y="2584"/>
                  </a:cubicBezTo>
                  <a:cubicBezTo>
                    <a:pt x="451" y="2391"/>
                    <a:pt x="644" y="2102"/>
                    <a:pt x="933" y="1845"/>
                  </a:cubicBezTo>
                  <a:cubicBezTo>
                    <a:pt x="1383" y="1459"/>
                    <a:pt x="1994" y="1106"/>
                    <a:pt x="2508" y="816"/>
                  </a:cubicBezTo>
                  <a:cubicBezTo>
                    <a:pt x="2765" y="688"/>
                    <a:pt x="2990" y="591"/>
                    <a:pt x="3151" y="495"/>
                  </a:cubicBezTo>
                  <a:cubicBezTo>
                    <a:pt x="3344" y="431"/>
                    <a:pt x="3440" y="398"/>
                    <a:pt x="3440" y="398"/>
                  </a:cubicBezTo>
                  <a:cubicBezTo>
                    <a:pt x="3537" y="334"/>
                    <a:pt x="3569" y="238"/>
                    <a:pt x="3537" y="109"/>
                  </a:cubicBezTo>
                  <a:cubicBezTo>
                    <a:pt x="3513" y="37"/>
                    <a:pt x="3434" y="1"/>
                    <a:pt x="33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3"/>
            <p:cNvSpPr/>
            <p:nvPr/>
          </p:nvSpPr>
          <p:spPr>
            <a:xfrm>
              <a:off x="1974675" y="4962550"/>
              <a:ext cx="249000" cy="116775"/>
            </a:xfrm>
            <a:custGeom>
              <a:rect b="b" l="l" r="r" t="t"/>
              <a:pathLst>
                <a:path extrusionOk="0" h="4671" w="9960">
                  <a:moveTo>
                    <a:pt x="3691" y="1"/>
                  </a:moveTo>
                  <a:lnTo>
                    <a:pt x="413" y="804"/>
                  </a:lnTo>
                  <a:lnTo>
                    <a:pt x="91" y="3311"/>
                  </a:lnTo>
                  <a:cubicBezTo>
                    <a:pt x="1" y="4033"/>
                    <a:pt x="558" y="4671"/>
                    <a:pt x="1288" y="4671"/>
                  </a:cubicBezTo>
                  <a:cubicBezTo>
                    <a:pt x="1339" y="4671"/>
                    <a:pt x="1390" y="4668"/>
                    <a:pt x="1441" y="4661"/>
                  </a:cubicBezTo>
                  <a:lnTo>
                    <a:pt x="9509" y="3890"/>
                  </a:lnTo>
                  <a:cubicBezTo>
                    <a:pt x="9863" y="3858"/>
                    <a:pt x="9959" y="3344"/>
                    <a:pt x="9638" y="3183"/>
                  </a:cubicBezTo>
                  <a:lnTo>
                    <a:pt x="36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3"/>
            <p:cNvSpPr/>
            <p:nvPr/>
          </p:nvSpPr>
          <p:spPr>
            <a:xfrm>
              <a:off x="1969700" y="4955525"/>
              <a:ext cx="258000" cy="130800"/>
            </a:xfrm>
            <a:custGeom>
              <a:rect b="b" l="l" r="r" t="t"/>
              <a:pathLst>
                <a:path extrusionOk="0" h="5232" w="10320">
                  <a:moveTo>
                    <a:pt x="3864" y="561"/>
                  </a:moveTo>
                  <a:lnTo>
                    <a:pt x="9708" y="3689"/>
                  </a:lnTo>
                  <a:lnTo>
                    <a:pt x="9773" y="3785"/>
                  </a:lnTo>
                  <a:lnTo>
                    <a:pt x="9741" y="3882"/>
                  </a:lnTo>
                  <a:lnTo>
                    <a:pt x="9676" y="3914"/>
                  </a:lnTo>
                  <a:lnTo>
                    <a:pt x="1608" y="4685"/>
                  </a:lnTo>
                  <a:lnTo>
                    <a:pt x="1512" y="4685"/>
                  </a:lnTo>
                  <a:cubicBezTo>
                    <a:pt x="1255" y="4685"/>
                    <a:pt x="997" y="4589"/>
                    <a:pt x="837" y="4396"/>
                  </a:cubicBezTo>
                  <a:cubicBezTo>
                    <a:pt x="644" y="4235"/>
                    <a:pt x="547" y="4010"/>
                    <a:pt x="547" y="3753"/>
                  </a:cubicBezTo>
                  <a:lnTo>
                    <a:pt x="547" y="3625"/>
                  </a:lnTo>
                  <a:lnTo>
                    <a:pt x="869" y="1310"/>
                  </a:lnTo>
                  <a:lnTo>
                    <a:pt x="3864" y="561"/>
                  </a:lnTo>
                  <a:close/>
                  <a:moveTo>
                    <a:pt x="3922" y="0"/>
                  </a:moveTo>
                  <a:cubicBezTo>
                    <a:pt x="3890" y="0"/>
                    <a:pt x="3858" y="8"/>
                    <a:pt x="3826" y="24"/>
                  </a:cubicBezTo>
                  <a:lnTo>
                    <a:pt x="547" y="828"/>
                  </a:lnTo>
                  <a:cubicBezTo>
                    <a:pt x="451" y="860"/>
                    <a:pt x="354" y="924"/>
                    <a:pt x="354" y="1053"/>
                  </a:cubicBezTo>
                  <a:lnTo>
                    <a:pt x="33" y="3528"/>
                  </a:lnTo>
                  <a:cubicBezTo>
                    <a:pt x="33" y="3592"/>
                    <a:pt x="1" y="3689"/>
                    <a:pt x="1" y="3753"/>
                  </a:cubicBezTo>
                  <a:cubicBezTo>
                    <a:pt x="1" y="4557"/>
                    <a:pt x="676" y="5232"/>
                    <a:pt x="1512" y="5232"/>
                  </a:cubicBezTo>
                  <a:lnTo>
                    <a:pt x="1640" y="5232"/>
                  </a:lnTo>
                  <a:lnTo>
                    <a:pt x="9708" y="4428"/>
                  </a:lnTo>
                  <a:cubicBezTo>
                    <a:pt x="9901" y="4428"/>
                    <a:pt x="10062" y="4332"/>
                    <a:pt x="10158" y="4203"/>
                  </a:cubicBezTo>
                  <a:cubicBezTo>
                    <a:pt x="10255" y="4107"/>
                    <a:pt x="10319" y="3946"/>
                    <a:pt x="10319" y="3785"/>
                  </a:cubicBezTo>
                  <a:cubicBezTo>
                    <a:pt x="10319" y="3592"/>
                    <a:pt x="10191" y="3335"/>
                    <a:pt x="9966" y="3239"/>
                  </a:cubicBezTo>
                  <a:lnTo>
                    <a:pt x="4019" y="24"/>
                  </a:lnTo>
                  <a:cubicBezTo>
                    <a:pt x="3987" y="8"/>
                    <a:pt x="3955" y="0"/>
                    <a:pt x="392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3"/>
            <p:cNvSpPr/>
            <p:nvPr/>
          </p:nvSpPr>
          <p:spPr>
            <a:xfrm>
              <a:off x="1977750" y="5042900"/>
              <a:ext cx="245925" cy="36350"/>
            </a:xfrm>
            <a:custGeom>
              <a:rect b="b" l="l" r="r" t="t"/>
              <a:pathLst>
                <a:path extrusionOk="0" h="1454" w="9837">
                  <a:moveTo>
                    <a:pt x="9579" y="1"/>
                  </a:moveTo>
                  <a:lnTo>
                    <a:pt x="9579" y="1"/>
                  </a:lnTo>
                  <a:cubicBezTo>
                    <a:pt x="7683" y="226"/>
                    <a:pt x="4758" y="33"/>
                    <a:pt x="2733" y="355"/>
                  </a:cubicBezTo>
                  <a:cubicBezTo>
                    <a:pt x="1924" y="502"/>
                    <a:pt x="1305" y="554"/>
                    <a:pt x="833" y="554"/>
                  </a:cubicBezTo>
                  <a:cubicBezTo>
                    <a:pt x="479" y="554"/>
                    <a:pt x="207" y="524"/>
                    <a:pt x="0" y="483"/>
                  </a:cubicBezTo>
                  <a:lnTo>
                    <a:pt x="0" y="483"/>
                  </a:lnTo>
                  <a:cubicBezTo>
                    <a:pt x="120" y="1052"/>
                    <a:pt x="603" y="1454"/>
                    <a:pt x="1188" y="1454"/>
                  </a:cubicBezTo>
                  <a:cubicBezTo>
                    <a:pt x="1231" y="1454"/>
                    <a:pt x="1274" y="1452"/>
                    <a:pt x="1318" y="1447"/>
                  </a:cubicBezTo>
                  <a:lnTo>
                    <a:pt x="9386" y="676"/>
                  </a:lnTo>
                  <a:cubicBezTo>
                    <a:pt x="9740" y="644"/>
                    <a:pt x="9836" y="194"/>
                    <a:pt x="95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3"/>
            <p:cNvSpPr/>
            <p:nvPr/>
          </p:nvSpPr>
          <p:spPr>
            <a:xfrm>
              <a:off x="1970525" y="5036475"/>
              <a:ext cx="257175" cy="49850"/>
            </a:xfrm>
            <a:custGeom>
              <a:rect b="b" l="l" r="r" t="t"/>
              <a:pathLst>
                <a:path extrusionOk="0" h="1994" w="10287">
                  <a:moveTo>
                    <a:pt x="9732" y="532"/>
                  </a:moveTo>
                  <a:lnTo>
                    <a:pt x="9740" y="547"/>
                  </a:lnTo>
                  <a:lnTo>
                    <a:pt x="9708" y="644"/>
                  </a:lnTo>
                  <a:lnTo>
                    <a:pt x="9643" y="676"/>
                  </a:lnTo>
                  <a:lnTo>
                    <a:pt x="1575" y="1447"/>
                  </a:lnTo>
                  <a:lnTo>
                    <a:pt x="1479" y="1447"/>
                  </a:lnTo>
                  <a:cubicBezTo>
                    <a:pt x="1176" y="1447"/>
                    <a:pt x="903" y="1302"/>
                    <a:pt x="727" y="1081"/>
                  </a:cubicBezTo>
                  <a:lnTo>
                    <a:pt x="727" y="1081"/>
                  </a:lnTo>
                  <a:cubicBezTo>
                    <a:pt x="840" y="1089"/>
                    <a:pt x="962" y="1094"/>
                    <a:pt x="1093" y="1094"/>
                  </a:cubicBezTo>
                  <a:cubicBezTo>
                    <a:pt x="1607" y="1094"/>
                    <a:pt x="2250" y="1029"/>
                    <a:pt x="3086" y="901"/>
                  </a:cubicBezTo>
                  <a:cubicBezTo>
                    <a:pt x="4050" y="740"/>
                    <a:pt x="5272" y="676"/>
                    <a:pt x="6493" y="676"/>
                  </a:cubicBezTo>
                  <a:cubicBezTo>
                    <a:pt x="7658" y="645"/>
                    <a:pt x="8793" y="644"/>
                    <a:pt x="9732" y="532"/>
                  </a:cubicBezTo>
                  <a:close/>
                  <a:moveTo>
                    <a:pt x="9836" y="1"/>
                  </a:moveTo>
                  <a:cubicBezTo>
                    <a:pt x="8904" y="97"/>
                    <a:pt x="7715" y="97"/>
                    <a:pt x="6493" y="129"/>
                  </a:cubicBezTo>
                  <a:cubicBezTo>
                    <a:pt x="5272" y="162"/>
                    <a:pt x="4018" y="194"/>
                    <a:pt x="2989" y="354"/>
                  </a:cubicBezTo>
                  <a:cubicBezTo>
                    <a:pt x="2186" y="483"/>
                    <a:pt x="1543" y="547"/>
                    <a:pt x="1093" y="547"/>
                  </a:cubicBezTo>
                  <a:cubicBezTo>
                    <a:pt x="771" y="547"/>
                    <a:pt x="514" y="515"/>
                    <a:pt x="321" y="483"/>
                  </a:cubicBezTo>
                  <a:cubicBezTo>
                    <a:pt x="257" y="483"/>
                    <a:pt x="161" y="483"/>
                    <a:pt x="96" y="547"/>
                  </a:cubicBezTo>
                  <a:cubicBezTo>
                    <a:pt x="32" y="612"/>
                    <a:pt x="0" y="708"/>
                    <a:pt x="32" y="804"/>
                  </a:cubicBezTo>
                  <a:cubicBezTo>
                    <a:pt x="161" y="1479"/>
                    <a:pt x="739" y="1994"/>
                    <a:pt x="1479" y="1994"/>
                  </a:cubicBezTo>
                  <a:lnTo>
                    <a:pt x="1607" y="1994"/>
                  </a:lnTo>
                  <a:lnTo>
                    <a:pt x="9675" y="1190"/>
                  </a:lnTo>
                  <a:cubicBezTo>
                    <a:pt x="9868" y="1190"/>
                    <a:pt x="10029" y="1094"/>
                    <a:pt x="10125" y="965"/>
                  </a:cubicBezTo>
                  <a:cubicBezTo>
                    <a:pt x="10222" y="869"/>
                    <a:pt x="10286" y="708"/>
                    <a:pt x="10286" y="547"/>
                  </a:cubicBezTo>
                  <a:cubicBezTo>
                    <a:pt x="10286" y="387"/>
                    <a:pt x="10190" y="162"/>
                    <a:pt x="10029" y="33"/>
                  </a:cubicBezTo>
                  <a:cubicBezTo>
                    <a:pt x="9965" y="1"/>
                    <a:pt x="9900" y="1"/>
                    <a:pt x="98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3"/>
            <p:cNvSpPr/>
            <p:nvPr/>
          </p:nvSpPr>
          <p:spPr>
            <a:xfrm>
              <a:off x="1259325" y="4948900"/>
              <a:ext cx="232650" cy="183350"/>
            </a:xfrm>
            <a:custGeom>
              <a:rect b="b" l="l" r="r" t="t"/>
              <a:pathLst>
                <a:path extrusionOk="0" h="7334" w="9306">
                  <a:moveTo>
                    <a:pt x="2379" y="0"/>
                  </a:moveTo>
                  <a:lnTo>
                    <a:pt x="450" y="1929"/>
                  </a:lnTo>
                  <a:cubicBezTo>
                    <a:pt x="0" y="2379"/>
                    <a:pt x="0" y="3086"/>
                    <a:pt x="450" y="3536"/>
                  </a:cubicBezTo>
                  <a:lnTo>
                    <a:pt x="4018" y="6943"/>
                  </a:lnTo>
                  <a:lnTo>
                    <a:pt x="8390" y="7329"/>
                  </a:lnTo>
                  <a:cubicBezTo>
                    <a:pt x="8415" y="7332"/>
                    <a:pt x="8439" y="7333"/>
                    <a:pt x="8463" y="7333"/>
                  </a:cubicBezTo>
                  <a:cubicBezTo>
                    <a:pt x="8997" y="7333"/>
                    <a:pt x="9306" y="6667"/>
                    <a:pt x="8936" y="6236"/>
                  </a:cubicBezTo>
                  <a:lnTo>
                    <a:pt x="6461" y="3279"/>
                  </a:lnTo>
                  <a:lnTo>
                    <a:pt x="5465" y="1157"/>
                  </a:lnTo>
                  <a:lnTo>
                    <a:pt x="237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3"/>
            <p:cNvSpPr/>
            <p:nvPr/>
          </p:nvSpPr>
          <p:spPr>
            <a:xfrm>
              <a:off x="1255300" y="4942425"/>
              <a:ext cx="238700" cy="196150"/>
            </a:xfrm>
            <a:custGeom>
              <a:rect b="b" l="l" r="r" t="t"/>
              <a:pathLst>
                <a:path extrusionOk="0" h="7846" w="9548">
                  <a:moveTo>
                    <a:pt x="2607" y="578"/>
                  </a:moveTo>
                  <a:lnTo>
                    <a:pt x="5433" y="1641"/>
                  </a:lnTo>
                  <a:lnTo>
                    <a:pt x="6397" y="3634"/>
                  </a:lnTo>
                  <a:lnTo>
                    <a:pt x="6429" y="3699"/>
                  </a:lnTo>
                  <a:lnTo>
                    <a:pt x="8905" y="6688"/>
                  </a:lnTo>
                  <a:cubicBezTo>
                    <a:pt x="8969" y="6752"/>
                    <a:pt x="9001" y="6849"/>
                    <a:pt x="9001" y="6913"/>
                  </a:cubicBezTo>
                  <a:cubicBezTo>
                    <a:pt x="9001" y="7009"/>
                    <a:pt x="8969" y="7138"/>
                    <a:pt x="8872" y="7202"/>
                  </a:cubicBezTo>
                  <a:cubicBezTo>
                    <a:pt x="8808" y="7267"/>
                    <a:pt x="8712" y="7331"/>
                    <a:pt x="8615" y="7331"/>
                  </a:cubicBezTo>
                  <a:lnTo>
                    <a:pt x="8583" y="7331"/>
                  </a:lnTo>
                  <a:lnTo>
                    <a:pt x="4308" y="6945"/>
                  </a:lnTo>
                  <a:lnTo>
                    <a:pt x="804" y="3602"/>
                  </a:lnTo>
                  <a:cubicBezTo>
                    <a:pt x="643" y="3409"/>
                    <a:pt x="547" y="3216"/>
                    <a:pt x="547" y="2991"/>
                  </a:cubicBezTo>
                  <a:cubicBezTo>
                    <a:pt x="547" y="2766"/>
                    <a:pt x="643" y="2573"/>
                    <a:pt x="804" y="2381"/>
                  </a:cubicBezTo>
                  <a:lnTo>
                    <a:pt x="2607" y="578"/>
                  </a:lnTo>
                  <a:close/>
                  <a:moveTo>
                    <a:pt x="2526" y="1"/>
                  </a:moveTo>
                  <a:cubicBezTo>
                    <a:pt x="2457" y="1"/>
                    <a:pt x="2389" y="36"/>
                    <a:pt x="2347" y="98"/>
                  </a:cubicBezTo>
                  <a:lnTo>
                    <a:pt x="418" y="2027"/>
                  </a:lnTo>
                  <a:cubicBezTo>
                    <a:pt x="161" y="2284"/>
                    <a:pt x="1" y="2638"/>
                    <a:pt x="1" y="2991"/>
                  </a:cubicBezTo>
                  <a:cubicBezTo>
                    <a:pt x="1" y="3345"/>
                    <a:pt x="161" y="3699"/>
                    <a:pt x="451" y="3988"/>
                  </a:cubicBezTo>
                  <a:lnTo>
                    <a:pt x="3986" y="7395"/>
                  </a:lnTo>
                  <a:cubicBezTo>
                    <a:pt x="4051" y="7427"/>
                    <a:pt x="4083" y="7459"/>
                    <a:pt x="4147" y="7459"/>
                  </a:cubicBezTo>
                  <a:lnTo>
                    <a:pt x="8519" y="7845"/>
                  </a:lnTo>
                  <a:lnTo>
                    <a:pt x="8615" y="7845"/>
                  </a:lnTo>
                  <a:cubicBezTo>
                    <a:pt x="8872" y="7845"/>
                    <a:pt x="9130" y="7749"/>
                    <a:pt x="9290" y="7556"/>
                  </a:cubicBezTo>
                  <a:cubicBezTo>
                    <a:pt x="9451" y="7395"/>
                    <a:pt x="9547" y="7170"/>
                    <a:pt x="9547" y="6913"/>
                  </a:cubicBezTo>
                  <a:cubicBezTo>
                    <a:pt x="9547" y="6720"/>
                    <a:pt x="9451" y="6495"/>
                    <a:pt x="9322" y="6334"/>
                  </a:cubicBezTo>
                  <a:lnTo>
                    <a:pt x="6847" y="3377"/>
                  </a:lnTo>
                  <a:lnTo>
                    <a:pt x="5851" y="1320"/>
                  </a:lnTo>
                  <a:cubicBezTo>
                    <a:pt x="5819" y="1256"/>
                    <a:pt x="5787" y="1191"/>
                    <a:pt x="5722" y="1191"/>
                  </a:cubicBezTo>
                  <a:lnTo>
                    <a:pt x="2636" y="34"/>
                  </a:lnTo>
                  <a:cubicBezTo>
                    <a:pt x="2602" y="11"/>
                    <a:pt x="2564" y="1"/>
                    <a:pt x="252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3"/>
            <p:cNvSpPr/>
            <p:nvPr/>
          </p:nvSpPr>
          <p:spPr>
            <a:xfrm>
              <a:off x="1259325" y="4995500"/>
              <a:ext cx="227450" cy="136700"/>
            </a:xfrm>
            <a:custGeom>
              <a:rect b="b" l="l" r="r" t="t"/>
              <a:pathLst>
                <a:path extrusionOk="0" h="5468" w="9098">
                  <a:moveTo>
                    <a:pt x="515" y="0"/>
                  </a:moveTo>
                  <a:lnTo>
                    <a:pt x="450" y="65"/>
                  </a:lnTo>
                  <a:cubicBezTo>
                    <a:pt x="0" y="515"/>
                    <a:pt x="0" y="1222"/>
                    <a:pt x="450" y="1672"/>
                  </a:cubicBezTo>
                  <a:lnTo>
                    <a:pt x="4018" y="5079"/>
                  </a:lnTo>
                  <a:lnTo>
                    <a:pt x="8390" y="5465"/>
                  </a:lnTo>
                  <a:cubicBezTo>
                    <a:pt x="8410" y="5467"/>
                    <a:pt x="8430" y="5468"/>
                    <a:pt x="8450" y="5468"/>
                  </a:cubicBezTo>
                  <a:cubicBezTo>
                    <a:pt x="8776" y="5468"/>
                    <a:pt x="9036" y="5224"/>
                    <a:pt x="9097" y="4951"/>
                  </a:cubicBezTo>
                  <a:cubicBezTo>
                    <a:pt x="7554" y="4565"/>
                    <a:pt x="5175" y="4019"/>
                    <a:pt x="4533" y="3954"/>
                  </a:cubicBezTo>
                  <a:cubicBezTo>
                    <a:pt x="3761" y="3858"/>
                    <a:pt x="1382" y="1029"/>
                    <a:pt x="5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3"/>
            <p:cNvSpPr/>
            <p:nvPr/>
          </p:nvSpPr>
          <p:spPr>
            <a:xfrm>
              <a:off x="1255300" y="4989075"/>
              <a:ext cx="238700" cy="149500"/>
            </a:xfrm>
            <a:custGeom>
              <a:rect b="b" l="l" r="r" t="t"/>
              <a:pathLst>
                <a:path extrusionOk="0" h="5980" w="9548">
                  <a:moveTo>
                    <a:pt x="689" y="671"/>
                  </a:moveTo>
                  <a:cubicBezTo>
                    <a:pt x="1135" y="1219"/>
                    <a:pt x="1826" y="2051"/>
                    <a:pt x="2540" y="2765"/>
                  </a:cubicBezTo>
                  <a:cubicBezTo>
                    <a:pt x="2926" y="3183"/>
                    <a:pt x="3344" y="3600"/>
                    <a:pt x="3697" y="3890"/>
                  </a:cubicBezTo>
                  <a:cubicBezTo>
                    <a:pt x="3858" y="4051"/>
                    <a:pt x="4051" y="4179"/>
                    <a:pt x="4211" y="4276"/>
                  </a:cubicBezTo>
                  <a:cubicBezTo>
                    <a:pt x="4372" y="4372"/>
                    <a:pt x="4501" y="4436"/>
                    <a:pt x="4661" y="4468"/>
                  </a:cubicBezTo>
                  <a:cubicBezTo>
                    <a:pt x="4951" y="4501"/>
                    <a:pt x="5722" y="4661"/>
                    <a:pt x="6590" y="4854"/>
                  </a:cubicBezTo>
                  <a:cubicBezTo>
                    <a:pt x="7330" y="5019"/>
                    <a:pt x="8140" y="5206"/>
                    <a:pt x="8841" y="5378"/>
                  </a:cubicBezTo>
                  <a:lnTo>
                    <a:pt x="8841" y="5378"/>
                  </a:lnTo>
                  <a:cubicBezTo>
                    <a:pt x="8780" y="5431"/>
                    <a:pt x="8704" y="5465"/>
                    <a:pt x="8615" y="5465"/>
                  </a:cubicBezTo>
                  <a:lnTo>
                    <a:pt x="8583" y="5465"/>
                  </a:lnTo>
                  <a:lnTo>
                    <a:pt x="4308" y="5079"/>
                  </a:lnTo>
                  <a:lnTo>
                    <a:pt x="804" y="1736"/>
                  </a:lnTo>
                  <a:cubicBezTo>
                    <a:pt x="643" y="1543"/>
                    <a:pt x="547" y="1350"/>
                    <a:pt x="547" y="1125"/>
                  </a:cubicBezTo>
                  <a:cubicBezTo>
                    <a:pt x="547" y="961"/>
                    <a:pt x="598" y="814"/>
                    <a:pt x="689" y="671"/>
                  </a:cubicBezTo>
                  <a:close/>
                  <a:moveTo>
                    <a:pt x="708" y="0"/>
                  </a:moveTo>
                  <a:cubicBezTo>
                    <a:pt x="611" y="0"/>
                    <a:pt x="547" y="0"/>
                    <a:pt x="483" y="65"/>
                  </a:cubicBezTo>
                  <a:lnTo>
                    <a:pt x="418" y="161"/>
                  </a:lnTo>
                  <a:cubicBezTo>
                    <a:pt x="161" y="418"/>
                    <a:pt x="1" y="772"/>
                    <a:pt x="1" y="1125"/>
                  </a:cubicBezTo>
                  <a:cubicBezTo>
                    <a:pt x="1" y="1479"/>
                    <a:pt x="161" y="1833"/>
                    <a:pt x="451" y="2122"/>
                  </a:cubicBezTo>
                  <a:lnTo>
                    <a:pt x="3986" y="5529"/>
                  </a:lnTo>
                  <a:cubicBezTo>
                    <a:pt x="4051" y="5561"/>
                    <a:pt x="4083" y="5593"/>
                    <a:pt x="4147" y="5593"/>
                  </a:cubicBezTo>
                  <a:lnTo>
                    <a:pt x="8519" y="5979"/>
                  </a:lnTo>
                  <a:lnTo>
                    <a:pt x="8615" y="5979"/>
                  </a:lnTo>
                  <a:cubicBezTo>
                    <a:pt x="9065" y="5979"/>
                    <a:pt x="9419" y="5658"/>
                    <a:pt x="9515" y="5272"/>
                  </a:cubicBezTo>
                  <a:cubicBezTo>
                    <a:pt x="9547" y="5111"/>
                    <a:pt x="9451" y="4983"/>
                    <a:pt x="9322" y="4951"/>
                  </a:cubicBezTo>
                  <a:cubicBezTo>
                    <a:pt x="8551" y="4758"/>
                    <a:pt x="7554" y="4533"/>
                    <a:pt x="6687" y="4340"/>
                  </a:cubicBezTo>
                  <a:cubicBezTo>
                    <a:pt x="5819" y="4147"/>
                    <a:pt x="5079" y="3986"/>
                    <a:pt x="4726" y="3954"/>
                  </a:cubicBezTo>
                  <a:cubicBezTo>
                    <a:pt x="4694" y="3922"/>
                    <a:pt x="4597" y="3890"/>
                    <a:pt x="4469" y="3825"/>
                  </a:cubicBezTo>
                  <a:cubicBezTo>
                    <a:pt x="4051" y="3536"/>
                    <a:pt x="3311" y="2829"/>
                    <a:pt x="2604" y="2090"/>
                  </a:cubicBezTo>
                  <a:cubicBezTo>
                    <a:pt x="1929" y="1318"/>
                    <a:pt x="1254" y="547"/>
                    <a:pt x="901" y="97"/>
                  </a:cubicBezTo>
                  <a:cubicBezTo>
                    <a:pt x="836" y="32"/>
                    <a:pt x="772" y="0"/>
                    <a:pt x="70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3"/>
            <p:cNvSpPr/>
            <p:nvPr/>
          </p:nvSpPr>
          <p:spPr>
            <a:xfrm>
              <a:off x="1608075" y="3506400"/>
              <a:ext cx="458900" cy="1476275"/>
            </a:xfrm>
            <a:custGeom>
              <a:rect b="b" l="l" r="r" t="t"/>
              <a:pathLst>
                <a:path extrusionOk="0" h="59051" w="18356">
                  <a:moveTo>
                    <a:pt x="4983" y="1"/>
                  </a:moveTo>
                  <a:cubicBezTo>
                    <a:pt x="4983" y="1"/>
                    <a:pt x="740" y="4822"/>
                    <a:pt x="354" y="7490"/>
                  </a:cubicBezTo>
                  <a:cubicBezTo>
                    <a:pt x="322" y="7812"/>
                    <a:pt x="290" y="8133"/>
                    <a:pt x="258" y="8455"/>
                  </a:cubicBezTo>
                  <a:cubicBezTo>
                    <a:pt x="1" y="11637"/>
                    <a:pt x="644" y="14851"/>
                    <a:pt x="1994" y="17777"/>
                  </a:cubicBezTo>
                  <a:lnTo>
                    <a:pt x="9966" y="35006"/>
                  </a:lnTo>
                  <a:lnTo>
                    <a:pt x="15077" y="59050"/>
                  </a:lnTo>
                  <a:lnTo>
                    <a:pt x="18355" y="58247"/>
                  </a:lnTo>
                  <a:lnTo>
                    <a:pt x="17295" y="32692"/>
                  </a:lnTo>
                  <a:lnTo>
                    <a:pt x="11123" y="13084"/>
                  </a:lnTo>
                  <a:lnTo>
                    <a:pt x="14787" y="6912"/>
                  </a:lnTo>
                  <a:lnTo>
                    <a:pt x="498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3"/>
            <p:cNvSpPr/>
            <p:nvPr/>
          </p:nvSpPr>
          <p:spPr>
            <a:xfrm>
              <a:off x="1606475" y="3499650"/>
              <a:ext cx="466925" cy="1489450"/>
            </a:xfrm>
            <a:custGeom>
              <a:rect b="b" l="l" r="r" t="t"/>
              <a:pathLst>
                <a:path extrusionOk="0" h="59578" w="18677">
                  <a:moveTo>
                    <a:pt x="5084" y="635"/>
                  </a:moveTo>
                  <a:lnTo>
                    <a:pt x="14497" y="7270"/>
                  </a:lnTo>
                  <a:lnTo>
                    <a:pt x="14497" y="7270"/>
                  </a:lnTo>
                  <a:lnTo>
                    <a:pt x="10962" y="13225"/>
                  </a:lnTo>
                  <a:cubicBezTo>
                    <a:pt x="10930" y="13289"/>
                    <a:pt x="10898" y="13354"/>
                    <a:pt x="10930" y="13418"/>
                  </a:cubicBezTo>
                  <a:lnTo>
                    <a:pt x="17069" y="33026"/>
                  </a:lnTo>
                  <a:lnTo>
                    <a:pt x="18130" y="58292"/>
                  </a:lnTo>
                  <a:lnTo>
                    <a:pt x="15366" y="58999"/>
                  </a:lnTo>
                  <a:lnTo>
                    <a:pt x="10287" y="35212"/>
                  </a:lnTo>
                  <a:lnTo>
                    <a:pt x="10287" y="35180"/>
                  </a:lnTo>
                  <a:lnTo>
                    <a:pt x="2283" y="17918"/>
                  </a:lnTo>
                  <a:cubicBezTo>
                    <a:pt x="1158" y="15475"/>
                    <a:pt x="515" y="12775"/>
                    <a:pt x="515" y="10075"/>
                  </a:cubicBezTo>
                  <a:cubicBezTo>
                    <a:pt x="515" y="9625"/>
                    <a:pt x="547" y="9175"/>
                    <a:pt x="579" y="8725"/>
                  </a:cubicBezTo>
                  <a:cubicBezTo>
                    <a:pt x="611" y="8403"/>
                    <a:pt x="644" y="8114"/>
                    <a:pt x="676" y="7825"/>
                  </a:cubicBezTo>
                  <a:cubicBezTo>
                    <a:pt x="772" y="7182"/>
                    <a:pt x="1094" y="6410"/>
                    <a:pt x="1544" y="5607"/>
                  </a:cubicBezTo>
                  <a:cubicBezTo>
                    <a:pt x="2186" y="4353"/>
                    <a:pt x="3119" y="3067"/>
                    <a:pt x="3890" y="2103"/>
                  </a:cubicBezTo>
                  <a:cubicBezTo>
                    <a:pt x="4276" y="1621"/>
                    <a:pt x="4597" y="1203"/>
                    <a:pt x="4854" y="914"/>
                  </a:cubicBezTo>
                  <a:cubicBezTo>
                    <a:pt x="4926" y="794"/>
                    <a:pt x="5016" y="710"/>
                    <a:pt x="5084" y="635"/>
                  </a:cubicBezTo>
                  <a:close/>
                  <a:moveTo>
                    <a:pt x="5019" y="1"/>
                  </a:moveTo>
                  <a:cubicBezTo>
                    <a:pt x="4948" y="1"/>
                    <a:pt x="4875" y="25"/>
                    <a:pt x="4822" y="78"/>
                  </a:cubicBezTo>
                  <a:cubicBezTo>
                    <a:pt x="4822" y="110"/>
                    <a:pt x="3762" y="1299"/>
                    <a:pt x="2636" y="2842"/>
                  </a:cubicBezTo>
                  <a:cubicBezTo>
                    <a:pt x="2090" y="3646"/>
                    <a:pt x="1511" y="4482"/>
                    <a:pt x="1061" y="5350"/>
                  </a:cubicBezTo>
                  <a:cubicBezTo>
                    <a:pt x="611" y="6185"/>
                    <a:pt x="258" y="7021"/>
                    <a:pt x="161" y="7728"/>
                  </a:cubicBezTo>
                  <a:cubicBezTo>
                    <a:pt x="97" y="8050"/>
                    <a:pt x="65" y="8371"/>
                    <a:pt x="33" y="8693"/>
                  </a:cubicBezTo>
                  <a:cubicBezTo>
                    <a:pt x="1" y="9143"/>
                    <a:pt x="1" y="9625"/>
                    <a:pt x="1" y="10075"/>
                  </a:cubicBezTo>
                  <a:cubicBezTo>
                    <a:pt x="1" y="12871"/>
                    <a:pt x="644" y="15604"/>
                    <a:pt x="1801" y="18143"/>
                  </a:cubicBezTo>
                  <a:lnTo>
                    <a:pt x="9773" y="35372"/>
                  </a:lnTo>
                  <a:lnTo>
                    <a:pt x="14883" y="59384"/>
                  </a:lnTo>
                  <a:cubicBezTo>
                    <a:pt x="14916" y="59449"/>
                    <a:pt x="14948" y="59513"/>
                    <a:pt x="15012" y="59545"/>
                  </a:cubicBezTo>
                  <a:cubicBezTo>
                    <a:pt x="15076" y="59577"/>
                    <a:pt x="15141" y="59577"/>
                    <a:pt x="15205" y="59577"/>
                  </a:cubicBezTo>
                  <a:lnTo>
                    <a:pt x="18484" y="58774"/>
                  </a:lnTo>
                  <a:cubicBezTo>
                    <a:pt x="18612" y="58742"/>
                    <a:pt x="18676" y="58613"/>
                    <a:pt x="18676" y="58484"/>
                  </a:cubicBezTo>
                  <a:lnTo>
                    <a:pt x="17616" y="32962"/>
                  </a:lnTo>
                  <a:lnTo>
                    <a:pt x="17616" y="32897"/>
                  </a:lnTo>
                  <a:lnTo>
                    <a:pt x="11476" y="13386"/>
                  </a:lnTo>
                  <a:lnTo>
                    <a:pt x="15076" y="7342"/>
                  </a:lnTo>
                  <a:cubicBezTo>
                    <a:pt x="15141" y="7214"/>
                    <a:pt x="15108" y="7053"/>
                    <a:pt x="15012" y="6989"/>
                  </a:cubicBezTo>
                  <a:lnTo>
                    <a:pt x="5176" y="46"/>
                  </a:lnTo>
                  <a:cubicBezTo>
                    <a:pt x="5133" y="17"/>
                    <a:pt x="5076" y="1"/>
                    <a:pt x="5019"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3"/>
            <p:cNvSpPr/>
            <p:nvPr/>
          </p:nvSpPr>
          <p:spPr>
            <a:xfrm>
              <a:off x="1318775" y="3717750"/>
              <a:ext cx="634875" cy="1260100"/>
            </a:xfrm>
            <a:custGeom>
              <a:rect b="b" l="l" r="r" t="t"/>
              <a:pathLst>
                <a:path extrusionOk="0" h="50404" w="25395">
                  <a:moveTo>
                    <a:pt x="25395" y="1"/>
                  </a:moveTo>
                  <a:lnTo>
                    <a:pt x="14048" y="4822"/>
                  </a:lnTo>
                  <a:lnTo>
                    <a:pt x="15398" y="7330"/>
                  </a:lnTo>
                  <a:lnTo>
                    <a:pt x="12505" y="26938"/>
                  </a:lnTo>
                  <a:lnTo>
                    <a:pt x="1" y="49246"/>
                  </a:lnTo>
                  <a:lnTo>
                    <a:pt x="3087" y="50403"/>
                  </a:lnTo>
                  <a:lnTo>
                    <a:pt x="19995" y="29252"/>
                  </a:lnTo>
                  <a:lnTo>
                    <a:pt x="24045" y="5787"/>
                  </a:lnTo>
                  <a:lnTo>
                    <a:pt x="25395"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3"/>
            <p:cNvSpPr/>
            <p:nvPr/>
          </p:nvSpPr>
          <p:spPr>
            <a:xfrm>
              <a:off x="1311550" y="3711175"/>
              <a:ext cx="649350" cy="1273425"/>
            </a:xfrm>
            <a:custGeom>
              <a:rect b="b" l="l" r="r" t="t"/>
              <a:pathLst>
                <a:path extrusionOk="0" h="50937" w="25974">
                  <a:moveTo>
                    <a:pt x="25687" y="0"/>
                  </a:moveTo>
                  <a:cubicBezTo>
                    <a:pt x="25555" y="0"/>
                    <a:pt x="25455" y="88"/>
                    <a:pt x="25427" y="199"/>
                  </a:cubicBezTo>
                  <a:lnTo>
                    <a:pt x="24077" y="5985"/>
                  </a:lnTo>
                  <a:lnTo>
                    <a:pt x="20027" y="29387"/>
                  </a:lnTo>
                  <a:lnTo>
                    <a:pt x="3279" y="50345"/>
                  </a:lnTo>
                  <a:lnTo>
                    <a:pt x="676" y="49380"/>
                  </a:lnTo>
                  <a:lnTo>
                    <a:pt x="13019" y="27329"/>
                  </a:lnTo>
                  <a:lnTo>
                    <a:pt x="13051" y="27233"/>
                  </a:lnTo>
                  <a:lnTo>
                    <a:pt x="15944" y="7625"/>
                  </a:lnTo>
                  <a:cubicBezTo>
                    <a:pt x="15944" y="7560"/>
                    <a:pt x="15944" y="7496"/>
                    <a:pt x="15912" y="7464"/>
                  </a:cubicBezTo>
                  <a:lnTo>
                    <a:pt x="14562" y="4957"/>
                  </a:lnTo>
                  <a:cubicBezTo>
                    <a:pt x="14519" y="4871"/>
                    <a:pt x="14433" y="4814"/>
                    <a:pt x="14343" y="4814"/>
                  </a:cubicBezTo>
                  <a:cubicBezTo>
                    <a:pt x="14298" y="4814"/>
                    <a:pt x="14251" y="4828"/>
                    <a:pt x="14208" y="4860"/>
                  </a:cubicBezTo>
                  <a:cubicBezTo>
                    <a:pt x="14080" y="4925"/>
                    <a:pt x="14016" y="5085"/>
                    <a:pt x="14080" y="5214"/>
                  </a:cubicBezTo>
                  <a:lnTo>
                    <a:pt x="15398" y="7625"/>
                  </a:lnTo>
                  <a:lnTo>
                    <a:pt x="12537" y="27104"/>
                  </a:lnTo>
                  <a:lnTo>
                    <a:pt x="65" y="49380"/>
                  </a:lnTo>
                  <a:cubicBezTo>
                    <a:pt x="1" y="49445"/>
                    <a:pt x="1" y="49541"/>
                    <a:pt x="33" y="49606"/>
                  </a:cubicBezTo>
                  <a:cubicBezTo>
                    <a:pt x="65" y="49702"/>
                    <a:pt x="129" y="49734"/>
                    <a:pt x="193" y="49766"/>
                  </a:cubicBezTo>
                  <a:lnTo>
                    <a:pt x="3279" y="50923"/>
                  </a:lnTo>
                  <a:cubicBezTo>
                    <a:pt x="3305" y="50932"/>
                    <a:pt x="3333" y="50936"/>
                    <a:pt x="3362" y="50936"/>
                  </a:cubicBezTo>
                  <a:cubicBezTo>
                    <a:pt x="3440" y="50936"/>
                    <a:pt x="3522" y="50906"/>
                    <a:pt x="3569" y="50859"/>
                  </a:cubicBezTo>
                  <a:lnTo>
                    <a:pt x="20509" y="29676"/>
                  </a:lnTo>
                  <a:lnTo>
                    <a:pt x="20541" y="29547"/>
                  </a:lnTo>
                  <a:lnTo>
                    <a:pt x="24591" y="6082"/>
                  </a:lnTo>
                  <a:lnTo>
                    <a:pt x="25941" y="328"/>
                  </a:lnTo>
                  <a:cubicBezTo>
                    <a:pt x="25973" y="199"/>
                    <a:pt x="25877" y="39"/>
                    <a:pt x="25748" y="7"/>
                  </a:cubicBezTo>
                  <a:cubicBezTo>
                    <a:pt x="25727" y="2"/>
                    <a:pt x="25707" y="0"/>
                    <a:pt x="2568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3"/>
            <p:cNvSpPr/>
            <p:nvPr/>
          </p:nvSpPr>
          <p:spPr>
            <a:xfrm>
              <a:off x="1848375" y="3941000"/>
              <a:ext cx="67525" cy="394925"/>
            </a:xfrm>
            <a:custGeom>
              <a:rect b="b" l="l" r="r" t="t"/>
              <a:pathLst>
                <a:path extrusionOk="0" h="15797" w="2701">
                  <a:moveTo>
                    <a:pt x="2490" y="1"/>
                  </a:moveTo>
                  <a:cubicBezTo>
                    <a:pt x="2387" y="1"/>
                    <a:pt x="2314" y="84"/>
                    <a:pt x="2314" y="168"/>
                  </a:cubicBezTo>
                  <a:lnTo>
                    <a:pt x="32" y="15565"/>
                  </a:lnTo>
                  <a:cubicBezTo>
                    <a:pt x="0" y="15661"/>
                    <a:pt x="97" y="15790"/>
                    <a:pt x="193" y="15790"/>
                  </a:cubicBezTo>
                  <a:cubicBezTo>
                    <a:pt x="206" y="15794"/>
                    <a:pt x="219" y="15796"/>
                    <a:pt x="233" y="15796"/>
                  </a:cubicBezTo>
                  <a:cubicBezTo>
                    <a:pt x="322" y="15796"/>
                    <a:pt x="418" y="15713"/>
                    <a:pt x="418" y="15629"/>
                  </a:cubicBezTo>
                  <a:lnTo>
                    <a:pt x="2700" y="232"/>
                  </a:lnTo>
                  <a:cubicBezTo>
                    <a:pt x="2700" y="135"/>
                    <a:pt x="2636" y="7"/>
                    <a:pt x="2539" y="7"/>
                  </a:cubicBezTo>
                  <a:cubicBezTo>
                    <a:pt x="2522" y="3"/>
                    <a:pt x="2506" y="1"/>
                    <a:pt x="24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3"/>
            <p:cNvSpPr/>
            <p:nvPr/>
          </p:nvSpPr>
          <p:spPr>
            <a:xfrm>
              <a:off x="1633800" y="3761650"/>
              <a:ext cx="54675" cy="233375"/>
            </a:xfrm>
            <a:custGeom>
              <a:rect b="b" l="l" r="r" t="t"/>
              <a:pathLst>
                <a:path extrusionOk="0" h="9335" w="2187">
                  <a:moveTo>
                    <a:pt x="238" y="1"/>
                  </a:moveTo>
                  <a:cubicBezTo>
                    <a:pt x="211" y="1"/>
                    <a:pt x="185" y="5"/>
                    <a:pt x="161" y="13"/>
                  </a:cubicBezTo>
                  <a:cubicBezTo>
                    <a:pt x="65" y="77"/>
                    <a:pt x="1" y="173"/>
                    <a:pt x="65" y="270"/>
                  </a:cubicBezTo>
                  <a:lnTo>
                    <a:pt x="1768" y="4095"/>
                  </a:lnTo>
                  <a:lnTo>
                    <a:pt x="1608" y="9110"/>
                  </a:lnTo>
                  <a:cubicBezTo>
                    <a:pt x="1608" y="9238"/>
                    <a:pt x="1704" y="9335"/>
                    <a:pt x="1801" y="9335"/>
                  </a:cubicBezTo>
                  <a:cubicBezTo>
                    <a:pt x="1929" y="9335"/>
                    <a:pt x="1993" y="9238"/>
                    <a:pt x="2026" y="9142"/>
                  </a:cubicBezTo>
                  <a:lnTo>
                    <a:pt x="2186" y="4063"/>
                  </a:lnTo>
                  <a:lnTo>
                    <a:pt x="2154" y="3966"/>
                  </a:lnTo>
                  <a:lnTo>
                    <a:pt x="418" y="109"/>
                  </a:lnTo>
                  <a:cubicBezTo>
                    <a:pt x="394" y="37"/>
                    <a:pt x="316" y="1"/>
                    <a:pt x="2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3"/>
            <p:cNvSpPr/>
            <p:nvPr/>
          </p:nvSpPr>
          <p:spPr>
            <a:xfrm>
              <a:off x="1827475" y="3665300"/>
              <a:ext cx="123775" cy="93475"/>
            </a:xfrm>
            <a:custGeom>
              <a:rect b="b" l="l" r="r" t="t"/>
              <a:pathLst>
                <a:path extrusionOk="0" h="3739" w="4951">
                  <a:moveTo>
                    <a:pt x="4757" y="1"/>
                  </a:moveTo>
                  <a:cubicBezTo>
                    <a:pt x="4660" y="1"/>
                    <a:pt x="4586" y="59"/>
                    <a:pt x="4533" y="138"/>
                  </a:cubicBezTo>
                  <a:lnTo>
                    <a:pt x="4533" y="170"/>
                  </a:lnTo>
                  <a:cubicBezTo>
                    <a:pt x="4468" y="331"/>
                    <a:pt x="4083" y="1134"/>
                    <a:pt x="3343" y="1874"/>
                  </a:cubicBezTo>
                  <a:cubicBezTo>
                    <a:pt x="2636" y="2645"/>
                    <a:pt x="1575" y="3320"/>
                    <a:pt x="193" y="3320"/>
                  </a:cubicBezTo>
                  <a:cubicBezTo>
                    <a:pt x="65" y="3320"/>
                    <a:pt x="0" y="3417"/>
                    <a:pt x="0" y="3545"/>
                  </a:cubicBezTo>
                  <a:cubicBezTo>
                    <a:pt x="0" y="3642"/>
                    <a:pt x="65" y="3738"/>
                    <a:pt x="193" y="3738"/>
                  </a:cubicBezTo>
                  <a:cubicBezTo>
                    <a:pt x="1833" y="3738"/>
                    <a:pt x="3022" y="2870"/>
                    <a:pt x="3793" y="2002"/>
                  </a:cubicBezTo>
                  <a:cubicBezTo>
                    <a:pt x="4565" y="1134"/>
                    <a:pt x="4918" y="299"/>
                    <a:pt x="4918" y="299"/>
                  </a:cubicBezTo>
                  <a:cubicBezTo>
                    <a:pt x="4951" y="170"/>
                    <a:pt x="4918" y="74"/>
                    <a:pt x="4822" y="9"/>
                  </a:cubicBezTo>
                  <a:cubicBezTo>
                    <a:pt x="4799" y="4"/>
                    <a:pt x="4777" y="1"/>
                    <a:pt x="47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3"/>
            <p:cNvSpPr/>
            <p:nvPr/>
          </p:nvSpPr>
          <p:spPr>
            <a:xfrm>
              <a:off x="1726225" y="3634675"/>
              <a:ext cx="181625" cy="758150"/>
            </a:xfrm>
            <a:custGeom>
              <a:rect b="b" l="l" r="r" t="t"/>
              <a:pathLst>
                <a:path extrusionOk="0" h="30326" w="7265">
                  <a:moveTo>
                    <a:pt x="7025" y="0"/>
                  </a:moveTo>
                  <a:cubicBezTo>
                    <a:pt x="6982" y="0"/>
                    <a:pt x="6940" y="16"/>
                    <a:pt x="6911" y="45"/>
                  </a:cubicBezTo>
                  <a:lnTo>
                    <a:pt x="5143" y="1620"/>
                  </a:lnTo>
                  <a:cubicBezTo>
                    <a:pt x="5111" y="1684"/>
                    <a:pt x="5079" y="1716"/>
                    <a:pt x="5079" y="1781"/>
                  </a:cubicBezTo>
                  <a:lnTo>
                    <a:pt x="5079" y="2938"/>
                  </a:lnTo>
                  <a:lnTo>
                    <a:pt x="2893" y="2456"/>
                  </a:lnTo>
                  <a:cubicBezTo>
                    <a:pt x="2797" y="2456"/>
                    <a:pt x="2732" y="2456"/>
                    <a:pt x="2700" y="2520"/>
                  </a:cubicBezTo>
                  <a:cubicBezTo>
                    <a:pt x="2636" y="2584"/>
                    <a:pt x="2636" y="2649"/>
                    <a:pt x="2636" y="2713"/>
                  </a:cubicBezTo>
                  <a:lnTo>
                    <a:pt x="3857" y="6185"/>
                  </a:lnTo>
                  <a:lnTo>
                    <a:pt x="0" y="30100"/>
                  </a:lnTo>
                  <a:cubicBezTo>
                    <a:pt x="0" y="30196"/>
                    <a:pt x="64" y="30293"/>
                    <a:pt x="193" y="30325"/>
                  </a:cubicBezTo>
                  <a:cubicBezTo>
                    <a:pt x="289" y="30325"/>
                    <a:pt x="386" y="30261"/>
                    <a:pt x="418" y="30164"/>
                  </a:cubicBezTo>
                  <a:lnTo>
                    <a:pt x="4243" y="6185"/>
                  </a:lnTo>
                  <a:lnTo>
                    <a:pt x="4243" y="6088"/>
                  </a:lnTo>
                  <a:lnTo>
                    <a:pt x="3150" y="2938"/>
                  </a:lnTo>
                  <a:lnTo>
                    <a:pt x="5240" y="3388"/>
                  </a:lnTo>
                  <a:cubicBezTo>
                    <a:pt x="5304" y="3388"/>
                    <a:pt x="5368" y="3388"/>
                    <a:pt x="5400" y="3324"/>
                  </a:cubicBezTo>
                  <a:cubicBezTo>
                    <a:pt x="5465" y="3292"/>
                    <a:pt x="5497" y="3259"/>
                    <a:pt x="5497" y="3195"/>
                  </a:cubicBezTo>
                  <a:lnTo>
                    <a:pt x="5497" y="1877"/>
                  </a:lnTo>
                  <a:lnTo>
                    <a:pt x="7168" y="366"/>
                  </a:lnTo>
                  <a:cubicBezTo>
                    <a:pt x="7265" y="270"/>
                    <a:pt x="7265" y="141"/>
                    <a:pt x="7168" y="77"/>
                  </a:cubicBezTo>
                  <a:cubicBezTo>
                    <a:pt x="7133" y="24"/>
                    <a:pt x="7078" y="0"/>
                    <a:pt x="70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3"/>
            <p:cNvSpPr/>
            <p:nvPr/>
          </p:nvSpPr>
          <p:spPr>
            <a:xfrm>
              <a:off x="1690850" y="4417675"/>
              <a:ext cx="32975" cy="40550"/>
            </a:xfrm>
            <a:custGeom>
              <a:rect b="b" l="l" r="r" t="t"/>
              <a:pathLst>
                <a:path extrusionOk="0" h="1622" w="1319">
                  <a:moveTo>
                    <a:pt x="1112" y="0"/>
                  </a:moveTo>
                  <a:cubicBezTo>
                    <a:pt x="1043" y="0"/>
                    <a:pt x="974" y="36"/>
                    <a:pt x="933" y="98"/>
                  </a:cubicBezTo>
                  <a:lnTo>
                    <a:pt x="65" y="1319"/>
                  </a:lnTo>
                  <a:cubicBezTo>
                    <a:pt x="1" y="1384"/>
                    <a:pt x="33" y="1512"/>
                    <a:pt x="97" y="1577"/>
                  </a:cubicBezTo>
                  <a:cubicBezTo>
                    <a:pt x="141" y="1606"/>
                    <a:pt x="190" y="1621"/>
                    <a:pt x="238" y="1621"/>
                  </a:cubicBezTo>
                  <a:cubicBezTo>
                    <a:pt x="296" y="1621"/>
                    <a:pt x="351" y="1598"/>
                    <a:pt x="387" y="1544"/>
                  </a:cubicBezTo>
                  <a:lnTo>
                    <a:pt x="1254" y="323"/>
                  </a:lnTo>
                  <a:cubicBezTo>
                    <a:pt x="1319" y="227"/>
                    <a:pt x="1319" y="98"/>
                    <a:pt x="1222" y="34"/>
                  </a:cubicBezTo>
                  <a:cubicBezTo>
                    <a:pt x="1188" y="11"/>
                    <a:pt x="1150" y="0"/>
                    <a:pt x="11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2" name="Shape 2612"/>
        <p:cNvGrpSpPr/>
        <p:nvPr/>
      </p:nvGrpSpPr>
      <p:grpSpPr>
        <a:xfrm>
          <a:off x="0" y="0"/>
          <a:ext cx="0" cy="0"/>
          <a:chOff x="0" y="0"/>
          <a:chExt cx="0" cy="0"/>
        </a:xfrm>
      </p:grpSpPr>
      <p:pic>
        <p:nvPicPr>
          <p:cNvPr id="2613" name="Google Shape;2613;p44"/>
          <p:cNvPicPr preferRelativeResize="0"/>
          <p:nvPr/>
        </p:nvPicPr>
        <p:blipFill>
          <a:blip r:embed="rId3">
            <a:alphaModFix/>
          </a:blip>
          <a:stretch>
            <a:fillRect/>
          </a:stretch>
        </p:blipFill>
        <p:spPr>
          <a:xfrm>
            <a:off x="1272975" y="535200"/>
            <a:ext cx="6781950" cy="381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7" name="Shape 2617"/>
        <p:cNvGrpSpPr/>
        <p:nvPr/>
      </p:nvGrpSpPr>
      <p:grpSpPr>
        <a:xfrm>
          <a:off x="0" y="0"/>
          <a:ext cx="0" cy="0"/>
          <a:chOff x="0" y="0"/>
          <a:chExt cx="0" cy="0"/>
        </a:xfrm>
      </p:grpSpPr>
      <p:sp>
        <p:nvSpPr>
          <p:cNvPr id="2618" name="Google Shape;2618;p45"/>
          <p:cNvSpPr txBox="1"/>
          <p:nvPr>
            <p:ph type="title"/>
          </p:nvPr>
        </p:nvSpPr>
        <p:spPr>
          <a:xfrm>
            <a:off x="2268525" y="2287100"/>
            <a:ext cx="4690500" cy="78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500">
                <a:solidFill>
                  <a:schemeClr val="dk2"/>
                </a:solidFill>
                <a:latin typeface="Fira Sans"/>
                <a:ea typeface="Fira Sans"/>
                <a:cs typeface="Fira Sans"/>
                <a:sym typeface="Fira Sans"/>
              </a:rPr>
              <a:t>4. Unit test &amp; benchmark</a:t>
            </a:r>
            <a:endParaRPr b="1" sz="10500">
              <a:latin typeface="Fira Sans"/>
              <a:ea typeface="Fira Sans"/>
              <a:cs typeface="Fira Sans"/>
              <a:sym typeface="Fira Sans"/>
            </a:endParaRPr>
          </a:p>
        </p:txBody>
      </p:sp>
      <p:grpSp>
        <p:nvGrpSpPr>
          <p:cNvPr id="2619" name="Google Shape;2619;p45"/>
          <p:cNvGrpSpPr/>
          <p:nvPr/>
        </p:nvGrpSpPr>
        <p:grpSpPr>
          <a:xfrm>
            <a:off x="3875794" y="176393"/>
            <a:ext cx="1475957" cy="1578476"/>
            <a:chOff x="1744400" y="429725"/>
            <a:chExt cx="4623925" cy="4948200"/>
          </a:xfrm>
        </p:grpSpPr>
        <p:sp>
          <p:nvSpPr>
            <p:cNvPr id="2620" name="Google Shape;2620;p45"/>
            <p:cNvSpPr/>
            <p:nvPr/>
          </p:nvSpPr>
          <p:spPr>
            <a:xfrm>
              <a:off x="1744400" y="430000"/>
              <a:ext cx="4623925" cy="4588575"/>
            </a:xfrm>
            <a:custGeom>
              <a:rect b="b" l="l" r="r" t="t"/>
              <a:pathLst>
                <a:path extrusionOk="0" h="183543" w="184957">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5"/>
            <p:cNvSpPr/>
            <p:nvPr/>
          </p:nvSpPr>
          <p:spPr>
            <a:xfrm>
              <a:off x="1899500" y="429725"/>
              <a:ext cx="4282125" cy="4588850"/>
            </a:xfrm>
            <a:custGeom>
              <a:rect b="b" l="l" r="r" t="t"/>
              <a:pathLst>
                <a:path extrusionOk="0" h="183554" w="171285">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5"/>
            <p:cNvSpPr/>
            <p:nvPr/>
          </p:nvSpPr>
          <p:spPr>
            <a:xfrm>
              <a:off x="4410775" y="2781675"/>
              <a:ext cx="1750500" cy="1387625"/>
            </a:xfrm>
            <a:custGeom>
              <a:rect b="b" l="l" r="r" t="t"/>
              <a:pathLst>
                <a:path extrusionOk="0" h="55505" w="70020">
                  <a:moveTo>
                    <a:pt x="1" y="1"/>
                  </a:moveTo>
                  <a:lnTo>
                    <a:pt x="1" y="55505"/>
                  </a:lnTo>
                  <a:lnTo>
                    <a:pt x="70019" y="55505"/>
                  </a:lnTo>
                  <a:lnTo>
                    <a:pt x="70019" y="3089"/>
                  </a:lnTo>
                  <a:lnTo>
                    <a:pt x="18951" y="3089"/>
                  </a:lnTo>
                  <a:lnTo>
                    <a:pt x="17014"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5"/>
            <p:cNvSpPr/>
            <p:nvPr/>
          </p:nvSpPr>
          <p:spPr>
            <a:xfrm>
              <a:off x="4424125" y="2894675"/>
              <a:ext cx="1725925" cy="1246550"/>
            </a:xfrm>
            <a:custGeom>
              <a:rect b="b" l="l" r="r" t="t"/>
              <a:pathLst>
                <a:path extrusionOk="0" h="49862" w="69037">
                  <a:moveTo>
                    <a:pt x="0" y="1"/>
                  </a:moveTo>
                  <a:lnTo>
                    <a:pt x="0" y="49862"/>
                  </a:lnTo>
                  <a:lnTo>
                    <a:pt x="69036" y="49862"/>
                  </a:lnTo>
                  <a:lnTo>
                    <a:pt x="690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5"/>
            <p:cNvSpPr/>
            <p:nvPr/>
          </p:nvSpPr>
          <p:spPr>
            <a:xfrm>
              <a:off x="6118425" y="2900300"/>
              <a:ext cx="26000" cy="749625"/>
            </a:xfrm>
            <a:custGeom>
              <a:rect b="b" l="l" r="r" t="t"/>
              <a:pathLst>
                <a:path extrusionOk="0" h="29985" w="1040">
                  <a:moveTo>
                    <a:pt x="1" y="1"/>
                  </a:moveTo>
                  <a:lnTo>
                    <a:pt x="1" y="29984"/>
                  </a:lnTo>
                  <a:lnTo>
                    <a:pt x="1040" y="29984"/>
                  </a:lnTo>
                  <a:lnTo>
                    <a:pt x="1040" y="1"/>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5"/>
            <p:cNvSpPr/>
            <p:nvPr/>
          </p:nvSpPr>
          <p:spPr>
            <a:xfrm>
              <a:off x="6118425" y="3649900"/>
              <a:ext cx="26000" cy="485025"/>
            </a:xfrm>
            <a:custGeom>
              <a:rect b="b" l="l" r="r" t="t"/>
              <a:pathLst>
                <a:path extrusionOk="0" h="19401" w="1040">
                  <a:moveTo>
                    <a:pt x="1" y="0"/>
                  </a:moveTo>
                  <a:lnTo>
                    <a:pt x="1" y="19400"/>
                  </a:lnTo>
                  <a:lnTo>
                    <a:pt x="1040" y="19400"/>
                  </a:lnTo>
                  <a:lnTo>
                    <a:pt x="1040" y="0"/>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5"/>
            <p:cNvSpPr/>
            <p:nvPr/>
          </p:nvSpPr>
          <p:spPr>
            <a:xfrm>
              <a:off x="4417100" y="2877850"/>
              <a:ext cx="1735050" cy="67400"/>
            </a:xfrm>
            <a:custGeom>
              <a:rect b="b" l="l" r="r" t="t"/>
              <a:pathLst>
                <a:path extrusionOk="0" h="2696" w="69402">
                  <a:moveTo>
                    <a:pt x="1" y="0"/>
                  </a:moveTo>
                  <a:lnTo>
                    <a:pt x="1" y="2695"/>
                  </a:lnTo>
                  <a:lnTo>
                    <a:pt x="69401" y="2695"/>
                  </a:lnTo>
                  <a:lnTo>
                    <a:pt x="69401"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5"/>
            <p:cNvSpPr/>
            <p:nvPr/>
          </p:nvSpPr>
          <p:spPr>
            <a:xfrm>
              <a:off x="4411500" y="2871525"/>
              <a:ext cx="1746975" cy="80050"/>
            </a:xfrm>
            <a:custGeom>
              <a:rect b="b" l="l" r="r" t="t"/>
              <a:pathLst>
                <a:path extrusionOk="0" h="3202" w="69879">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5"/>
            <p:cNvSpPr/>
            <p:nvPr/>
          </p:nvSpPr>
          <p:spPr>
            <a:xfrm>
              <a:off x="4417800" y="2888375"/>
              <a:ext cx="1737850" cy="1258475"/>
            </a:xfrm>
            <a:custGeom>
              <a:rect b="b" l="l" r="r" t="t"/>
              <a:pathLst>
                <a:path extrusionOk="0" h="50339" w="69514">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5"/>
            <p:cNvSpPr/>
            <p:nvPr/>
          </p:nvSpPr>
          <p:spPr>
            <a:xfrm>
              <a:off x="5191975" y="2989450"/>
              <a:ext cx="141800" cy="21075"/>
            </a:xfrm>
            <a:custGeom>
              <a:rect b="b" l="l" r="r" t="t"/>
              <a:pathLst>
                <a:path extrusionOk="0" h="843" w="5672">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5"/>
            <p:cNvSpPr/>
            <p:nvPr/>
          </p:nvSpPr>
          <p:spPr>
            <a:xfrm>
              <a:off x="543340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5"/>
            <p:cNvSpPr/>
            <p:nvPr/>
          </p:nvSpPr>
          <p:spPr>
            <a:xfrm>
              <a:off x="567485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5"/>
            <p:cNvSpPr/>
            <p:nvPr/>
          </p:nvSpPr>
          <p:spPr>
            <a:xfrm>
              <a:off x="5916300" y="2989450"/>
              <a:ext cx="142500" cy="21075"/>
            </a:xfrm>
            <a:custGeom>
              <a:rect b="b" l="l" r="r" t="t"/>
              <a:pathLst>
                <a:path extrusionOk="0" h="843" w="570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5"/>
            <p:cNvSpPr/>
            <p:nvPr/>
          </p:nvSpPr>
          <p:spPr>
            <a:xfrm>
              <a:off x="5778025" y="3646400"/>
              <a:ext cx="113725" cy="357975"/>
            </a:xfrm>
            <a:custGeom>
              <a:rect b="b" l="l" r="r" t="t"/>
              <a:pathLst>
                <a:path extrusionOk="0" h="14319" w="4549">
                  <a:moveTo>
                    <a:pt x="1" y="0"/>
                  </a:moveTo>
                  <a:lnTo>
                    <a:pt x="1" y="14318"/>
                  </a:lnTo>
                  <a:lnTo>
                    <a:pt x="4549" y="14318"/>
                  </a:lnTo>
                  <a:lnTo>
                    <a:pt x="4549"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5"/>
            <p:cNvSpPr/>
            <p:nvPr/>
          </p:nvSpPr>
          <p:spPr>
            <a:xfrm>
              <a:off x="5772400" y="3640075"/>
              <a:ext cx="124975" cy="370600"/>
            </a:xfrm>
            <a:custGeom>
              <a:rect b="b" l="l" r="r" t="t"/>
              <a:pathLst>
                <a:path extrusionOk="0" h="14824" w="4999">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5"/>
            <p:cNvSpPr/>
            <p:nvPr/>
          </p:nvSpPr>
          <p:spPr>
            <a:xfrm>
              <a:off x="5651700" y="3878000"/>
              <a:ext cx="113725" cy="126375"/>
            </a:xfrm>
            <a:custGeom>
              <a:rect b="b" l="l" r="r" t="t"/>
              <a:pathLst>
                <a:path extrusionOk="0" h="5055" w="4549">
                  <a:moveTo>
                    <a:pt x="0" y="1"/>
                  </a:moveTo>
                  <a:lnTo>
                    <a:pt x="0" y="5054"/>
                  </a:lnTo>
                  <a:lnTo>
                    <a:pt x="4548" y="5054"/>
                  </a:lnTo>
                  <a:lnTo>
                    <a:pt x="4548"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5"/>
            <p:cNvSpPr/>
            <p:nvPr/>
          </p:nvSpPr>
          <p:spPr>
            <a:xfrm>
              <a:off x="5646075" y="3872400"/>
              <a:ext cx="124950" cy="138275"/>
            </a:xfrm>
            <a:custGeom>
              <a:rect b="b" l="l" r="r" t="t"/>
              <a:pathLst>
                <a:path extrusionOk="0" h="5531" w="4998">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5"/>
            <p:cNvSpPr/>
            <p:nvPr/>
          </p:nvSpPr>
          <p:spPr>
            <a:xfrm>
              <a:off x="5525350" y="3171925"/>
              <a:ext cx="113725" cy="832450"/>
            </a:xfrm>
            <a:custGeom>
              <a:rect b="b" l="l" r="r" t="t"/>
              <a:pathLst>
                <a:path extrusionOk="0" h="33298" w="4549">
                  <a:moveTo>
                    <a:pt x="1" y="0"/>
                  </a:moveTo>
                  <a:lnTo>
                    <a:pt x="1" y="33297"/>
                  </a:lnTo>
                  <a:lnTo>
                    <a:pt x="4549" y="33297"/>
                  </a:lnTo>
                  <a:lnTo>
                    <a:pt x="4549"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5"/>
            <p:cNvSpPr/>
            <p:nvPr/>
          </p:nvSpPr>
          <p:spPr>
            <a:xfrm>
              <a:off x="5519750" y="3166300"/>
              <a:ext cx="124950" cy="844375"/>
            </a:xfrm>
            <a:custGeom>
              <a:rect b="b" l="l" r="r" t="t"/>
              <a:pathLst>
                <a:path extrusionOk="0" h="33775" w="4998">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5"/>
            <p:cNvSpPr/>
            <p:nvPr/>
          </p:nvSpPr>
          <p:spPr>
            <a:xfrm>
              <a:off x="5399725" y="3214025"/>
              <a:ext cx="113025" cy="790350"/>
            </a:xfrm>
            <a:custGeom>
              <a:rect b="b" l="l" r="r" t="t"/>
              <a:pathLst>
                <a:path extrusionOk="0" h="31614" w="4521">
                  <a:moveTo>
                    <a:pt x="0" y="1"/>
                  </a:moveTo>
                  <a:lnTo>
                    <a:pt x="0" y="31613"/>
                  </a:lnTo>
                  <a:lnTo>
                    <a:pt x="4520" y="31613"/>
                  </a:lnTo>
                  <a:lnTo>
                    <a:pt x="45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5"/>
            <p:cNvSpPr/>
            <p:nvPr/>
          </p:nvSpPr>
          <p:spPr>
            <a:xfrm>
              <a:off x="5393400" y="3208425"/>
              <a:ext cx="125650" cy="802250"/>
            </a:xfrm>
            <a:custGeom>
              <a:rect b="b" l="l" r="r" t="t"/>
              <a:pathLst>
                <a:path extrusionOk="0" h="32090" w="5026">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5"/>
            <p:cNvSpPr/>
            <p:nvPr/>
          </p:nvSpPr>
          <p:spPr>
            <a:xfrm>
              <a:off x="5273375" y="3646400"/>
              <a:ext cx="113725" cy="357975"/>
            </a:xfrm>
            <a:custGeom>
              <a:rect b="b" l="l" r="r" t="t"/>
              <a:pathLst>
                <a:path extrusionOk="0" h="14319" w="4549">
                  <a:moveTo>
                    <a:pt x="1" y="0"/>
                  </a:moveTo>
                  <a:lnTo>
                    <a:pt x="1" y="14318"/>
                  </a:lnTo>
                  <a:lnTo>
                    <a:pt x="4549" y="14318"/>
                  </a:lnTo>
                  <a:lnTo>
                    <a:pt x="4549"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5"/>
            <p:cNvSpPr/>
            <p:nvPr/>
          </p:nvSpPr>
          <p:spPr>
            <a:xfrm>
              <a:off x="5267075" y="3640075"/>
              <a:ext cx="125650" cy="370600"/>
            </a:xfrm>
            <a:custGeom>
              <a:rect b="b" l="l" r="r" t="t"/>
              <a:pathLst>
                <a:path extrusionOk="0" h="14824" w="5026">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5"/>
            <p:cNvSpPr/>
            <p:nvPr/>
          </p:nvSpPr>
          <p:spPr>
            <a:xfrm>
              <a:off x="5147050" y="3530575"/>
              <a:ext cx="113725" cy="473800"/>
            </a:xfrm>
            <a:custGeom>
              <a:rect b="b" l="l" r="r" t="t"/>
              <a:pathLst>
                <a:path extrusionOk="0" h="18952" w="4549">
                  <a:moveTo>
                    <a:pt x="0" y="1"/>
                  </a:moveTo>
                  <a:lnTo>
                    <a:pt x="0" y="18951"/>
                  </a:lnTo>
                  <a:lnTo>
                    <a:pt x="4549" y="18951"/>
                  </a:lnTo>
                  <a:lnTo>
                    <a:pt x="4549"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5"/>
            <p:cNvSpPr/>
            <p:nvPr/>
          </p:nvSpPr>
          <p:spPr>
            <a:xfrm>
              <a:off x="5141425" y="3524275"/>
              <a:ext cx="124975" cy="486400"/>
            </a:xfrm>
            <a:custGeom>
              <a:rect b="b" l="l" r="r" t="t"/>
              <a:pathLst>
                <a:path extrusionOk="0" h="19456" w="4999">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5"/>
            <p:cNvSpPr/>
            <p:nvPr/>
          </p:nvSpPr>
          <p:spPr>
            <a:xfrm>
              <a:off x="5020700" y="3941175"/>
              <a:ext cx="113750" cy="63200"/>
            </a:xfrm>
            <a:custGeom>
              <a:rect b="b" l="l" r="r" t="t"/>
              <a:pathLst>
                <a:path extrusionOk="0" h="2528" w="4550">
                  <a:moveTo>
                    <a:pt x="1" y="0"/>
                  </a:moveTo>
                  <a:lnTo>
                    <a:pt x="1" y="2527"/>
                  </a:lnTo>
                  <a:lnTo>
                    <a:pt x="4549" y="2527"/>
                  </a:lnTo>
                  <a:lnTo>
                    <a:pt x="4549"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5"/>
            <p:cNvSpPr/>
            <p:nvPr/>
          </p:nvSpPr>
          <p:spPr>
            <a:xfrm>
              <a:off x="5015100" y="3935550"/>
              <a:ext cx="124950" cy="75125"/>
            </a:xfrm>
            <a:custGeom>
              <a:rect b="b" l="l" r="r" t="t"/>
              <a:pathLst>
                <a:path extrusionOk="0" h="3005" w="4998">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5"/>
            <p:cNvSpPr/>
            <p:nvPr/>
          </p:nvSpPr>
          <p:spPr>
            <a:xfrm>
              <a:off x="4894375" y="3878000"/>
              <a:ext cx="113725" cy="126375"/>
            </a:xfrm>
            <a:custGeom>
              <a:rect b="b" l="l" r="r" t="t"/>
              <a:pathLst>
                <a:path extrusionOk="0" h="5055" w="4549">
                  <a:moveTo>
                    <a:pt x="0" y="1"/>
                  </a:moveTo>
                  <a:lnTo>
                    <a:pt x="0" y="5054"/>
                  </a:lnTo>
                  <a:lnTo>
                    <a:pt x="4549" y="5054"/>
                  </a:lnTo>
                  <a:lnTo>
                    <a:pt x="45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5"/>
            <p:cNvSpPr/>
            <p:nvPr/>
          </p:nvSpPr>
          <p:spPr>
            <a:xfrm>
              <a:off x="4888750" y="3872400"/>
              <a:ext cx="125675" cy="138275"/>
            </a:xfrm>
            <a:custGeom>
              <a:rect b="b" l="l" r="r" t="t"/>
              <a:pathLst>
                <a:path extrusionOk="0" h="5531" w="5027">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5"/>
            <p:cNvSpPr/>
            <p:nvPr/>
          </p:nvSpPr>
          <p:spPr>
            <a:xfrm>
              <a:off x="4768750" y="3646400"/>
              <a:ext cx="113025" cy="357975"/>
            </a:xfrm>
            <a:custGeom>
              <a:rect b="b" l="l" r="r" t="t"/>
              <a:pathLst>
                <a:path extrusionOk="0" h="14319" w="4521">
                  <a:moveTo>
                    <a:pt x="0" y="0"/>
                  </a:moveTo>
                  <a:lnTo>
                    <a:pt x="0" y="14318"/>
                  </a:lnTo>
                  <a:lnTo>
                    <a:pt x="4520" y="14318"/>
                  </a:lnTo>
                  <a:lnTo>
                    <a:pt x="4520"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5"/>
            <p:cNvSpPr/>
            <p:nvPr/>
          </p:nvSpPr>
          <p:spPr>
            <a:xfrm>
              <a:off x="4762425" y="3640075"/>
              <a:ext cx="125650" cy="370600"/>
            </a:xfrm>
            <a:custGeom>
              <a:rect b="b" l="l" r="r" t="t"/>
              <a:pathLst>
                <a:path extrusionOk="0" h="14824" w="5026">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5"/>
            <p:cNvSpPr/>
            <p:nvPr/>
          </p:nvSpPr>
          <p:spPr>
            <a:xfrm>
              <a:off x="4673275" y="3320025"/>
              <a:ext cx="283600" cy="242875"/>
            </a:xfrm>
            <a:custGeom>
              <a:rect b="b" l="l" r="r" t="t"/>
              <a:pathLst>
                <a:path extrusionOk="0" h="9715" w="11344">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5"/>
            <p:cNvSpPr/>
            <p:nvPr/>
          </p:nvSpPr>
          <p:spPr>
            <a:xfrm>
              <a:off x="4905600" y="3314400"/>
              <a:ext cx="197250" cy="245675"/>
            </a:xfrm>
            <a:custGeom>
              <a:rect b="b" l="l" r="r" t="t"/>
              <a:pathLst>
                <a:path extrusionOk="0" h="9827" w="789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5"/>
            <p:cNvSpPr/>
            <p:nvPr/>
          </p:nvSpPr>
          <p:spPr>
            <a:xfrm>
              <a:off x="4789800" y="3086300"/>
              <a:ext cx="361475" cy="386750"/>
            </a:xfrm>
            <a:custGeom>
              <a:rect b="b" l="l" r="r" t="t"/>
              <a:pathLst>
                <a:path extrusionOk="0" h="15470" w="14459">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5"/>
            <p:cNvSpPr/>
            <p:nvPr/>
          </p:nvSpPr>
          <p:spPr>
            <a:xfrm>
              <a:off x="4797525" y="3210525"/>
              <a:ext cx="228825" cy="228125"/>
            </a:xfrm>
            <a:custGeom>
              <a:rect b="b" l="l" r="r" t="t"/>
              <a:pathLst>
                <a:path extrusionOk="0" h="9125" w="9153">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5"/>
            <p:cNvSpPr/>
            <p:nvPr/>
          </p:nvSpPr>
          <p:spPr>
            <a:xfrm>
              <a:off x="4793300" y="3206325"/>
              <a:ext cx="237250" cy="236550"/>
            </a:xfrm>
            <a:custGeom>
              <a:rect b="b" l="l" r="r" t="t"/>
              <a:pathLst>
                <a:path extrusionOk="0" h="9462" w="949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5"/>
            <p:cNvSpPr/>
            <p:nvPr/>
          </p:nvSpPr>
          <p:spPr>
            <a:xfrm>
              <a:off x="5243200" y="4242275"/>
              <a:ext cx="278675" cy="11950"/>
            </a:xfrm>
            <a:custGeom>
              <a:rect b="b" l="l" r="r" t="t"/>
              <a:pathLst>
                <a:path extrusionOk="0" h="478" w="11147">
                  <a:moveTo>
                    <a:pt x="1" y="1"/>
                  </a:moveTo>
                  <a:lnTo>
                    <a:pt x="1" y="478"/>
                  </a:lnTo>
                  <a:lnTo>
                    <a:pt x="11146" y="478"/>
                  </a:lnTo>
                  <a:lnTo>
                    <a:pt x="11146"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5"/>
            <p:cNvSpPr/>
            <p:nvPr/>
          </p:nvSpPr>
          <p:spPr>
            <a:xfrm>
              <a:off x="5243200" y="4290000"/>
              <a:ext cx="278675" cy="11250"/>
            </a:xfrm>
            <a:custGeom>
              <a:rect b="b" l="l" r="r" t="t"/>
              <a:pathLst>
                <a:path extrusionOk="0" h="450" w="11147">
                  <a:moveTo>
                    <a:pt x="1" y="1"/>
                  </a:moveTo>
                  <a:lnTo>
                    <a:pt x="1" y="450"/>
                  </a:lnTo>
                  <a:lnTo>
                    <a:pt x="11146" y="450"/>
                  </a:lnTo>
                  <a:lnTo>
                    <a:pt x="11146"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5"/>
            <p:cNvSpPr/>
            <p:nvPr/>
          </p:nvSpPr>
          <p:spPr>
            <a:xfrm>
              <a:off x="5243200" y="4337025"/>
              <a:ext cx="278675" cy="11950"/>
            </a:xfrm>
            <a:custGeom>
              <a:rect b="b" l="l" r="r" t="t"/>
              <a:pathLst>
                <a:path extrusionOk="0" h="478" w="11147">
                  <a:moveTo>
                    <a:pt x="1" y="1"/>
                  </a:moveTo>
                  <a:lnTo>
                    <a:pt x="1" y="478"/>
                  </a:lnTo>
                  <a:lnTo>
                    <a:pt x="11146" y="478"/>
                  </a:lnTo>
                  <a:lnTo>
                    <a:pt x="11146"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5"/>
            <p:cNvSpPr/>
            <p:nvPr/>
          </p:nvSpPr>
          <p:spPr>
            <a:xfrm>
              <a:off x="5243200" y="4384750"/>
              <a:ext cx="278675" cy="11250"/>
            </a:xfrm>
            <a:custGeom>
              <a:rect b="b" l="l" r="r" t="t"/>
              <a:pathLst>
                <a:path extrusionOk="0" h="450" w="11147">
                  <a:moveTo>
                    <a:pt x="1" y="1"/>
                  </a:moveTo>
                  <a:lnTo>
                    <a:pt x="1" y="450"/>
                  </a:lnTo>
                  <a:lnTo>
                    <a:pt x="11146" y="450"/>
                  </a:lnTo>
                  <a:lnTo>
                    <a:pt x="11146"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5"/>
            <p:cNvSpPr/>
            <p:nvPr/>
          </p:nvSpPr>
          <p:spPr>
            <a:xfrm>
              <a:off x="5568175" y="3960825"/>
              <a:ext cx="277950" cy="389575"/>
            </a:xfrm>
            <a:custGeom>
              <a:rect b="b" l="l" r="r" t="t"/>
              <a:pathLst>
                <a:path extrusionOk="0" h="15583" w="11118">
                  <a:moveTo>
                    <a:pt x="10669" y="1"/>
                  </a:moveTo>
                  <a:lnTo>
                    <a:pt x="10669" y="15105"/>
                  </a:lnTo>
                  <a:lnTo>
                    <a:pt x="0" y="15105"/>
                  </a:lnTo>
                  <a:lnTo>
                    <a:pt x="0" y="15582"/>
                  </a:lnTo>
                  <a:lnTo>
                    <a:pt x="11118" y="15582"/>
                  </a:lnTo>
                  <a:lnTo>
                    <a:pt x="11118"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5"/>
            <p:cNvSpPr/>
            <p:nvPr/>
          </p:nvSpPr>
          <p:spPr>
            <a:xfrm>
              <a:off x="1997775" y="759600"/>
              <a:ext cx="2480425" cy="1965250"/>
            </a:xfrm>
            <a:custGeom>
              <a:rect b="b" l="l" r="r" t="t"/>
              <a:pathLst>
                <a:path extrusionOk="0" h="78610" w="99217">
                  <a:moveTo>
                    <a:pt x="0" y="1"/>
                  </a:moveTo>
                  <a:lnTo>
                    <a:pt x="0" y="78610"/>
                  </a:lnTo>
                  <a:lnTo>
                    <a:pt x="99216" y="78610"/>
                  </a:lnTo>
                  <a:lnTo>
                    <a:pt x="99216" y="4380"/>
                  </a:lnTo>
                  <a:lnTo>
                    <a:pt x="26839" y="4380"/>
                  </a:lnTo>
                  <a:lnTo>
                    <a:pt x="24088"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5"/>
            <p:cNvSpPr/>
            <p:nvPr/>
          </p:nvSpPr>
          <p:spPr>
            <a:xfrm>
              <a:off x="2016000" y="918925"/>
              <a:ext cx="2445350" cy="1766625"/>
            </a:xfrm>
            <a:custGeom>
              <a:rect b="b" l="l" r="r" t="t"/>
              <a:pathLst>
                <a:path extrusionOk="0" h="70665" w="97814">
                  <a:moveTo>
                    <a:pt x="1" y="1"/>
                  </a:moveTo>
                  <a:lnTo>
                    <a:pt x="1" y="70665"/>
                  </a:lnTo>
                  <a:lnTo>
                    <a:pt x="97813" y="70665"/>
                  </a:lnTo>
                  <a:lnTo>
                    <a:pt x="978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5"/>
            <p:cNvSpPr/>
            <p:nvPr/>
          </p:nvSpPr>
          <p:spPr>
            <a:xfrm>
              <a:off x="4417100" y="924550"/>
              <a:ext cx="38625" cy="1064750"/>
            </a:xfrm>
            <a:custGeom>
              <a:rect b="b" l="l" r="r" t="t"/>
              <a:pathLst>
                <a:path extrusionOk="0" h="42590" w="1545">
                  <a:moveTo>
                    <a:pt x="1" y="0"/>
                  </a:moveTo>
                  <a:lnTo>
                    <a:pt x="1" y="42590"/>
                  </a:lnTo>
                  <a:lnTo>
                    <a:pt x="1545" y="42590"/>
                  </a:lnTo>
                  <a:lnTo>
                    <a:pt x="1545" y="0"/>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5"/>
            <p:cNvSpPr/>
            <p:nvPr/>
          </p:nvSpPr>
          <p:spPr>
            <a:xfrm>
              <a:off x="4417100" y="1989275"/>
              <a:ext cx="38625" cy="689975"/>
            </a:xfrm>
            <a:custGeom>
              <a:rect b="b" l="l" r="r" t="t"/>
              <a:pathLst>
                <a:path extrusionOk="0" h="27599" w="1545">
                  <a:moveTo>
                    <a:pt x="1" y="1"/>
                  </a:moveTo>
                  <a:lnTo>
                    <a:pt x="1" y="27598"/>
                  </a:lnTo>
                  <a:lnTo>
                    <a:pt x="1545" y="27598"/>
                  </a:lnTo>
                  <a:lnTo>
                    <a:pt x="1545" y="1"/>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5"/>
            <p:cNvSpPr/>
            <p:nvPr/>
          </p:nvSpPr>
          <p:spPr>
            <a:xfrm>
              <a:off x="2006175" y="895050"/>
              <a:ext cx="2458675" cy="96200"/>
            </a:xfrm>
            <a:custGeom>
              <a:rect b="b" l="l" r="r" t="t"/>
              <a:pathLst>
                <a:path extrusionOk="0" h="3848" w="98347">
                  <a:moveTo>
                    <a:pt x="1" y="1"/>
                  </a:moveTo>
                  <a:lnTo>
                    <a:pt x="1" y="3847"/>
                  </a:lnTo>
                  <a:lnTo>
                    <a:pt x="98347" y="3847"/>
                  </a:lnTo>
                  <a:lnTo>
                    <a:pt x="98347"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5"/>
            <p:cNvSpPr/>
            <p:nvPr/>
          </p:nvSpPr>
          <p:spPr>
            <a:xfrm>
              <a:off x="2000575" y="889450"/>
              <a:ext cx="2469900" cy="107400"/>
            </a:xfrm>
            <a:custGeom>
              <a:rect b="b" l="l" r="r" t="t"/>
              <a:pathLst>
                <a:path extrusionOk="0" h="4296" w="98796">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5"/>
            <p:cNvSpPr/>
            <p:nvPr/>
          </p:nvSpPr>
          <p:spPr>
            <a:xfrm>
              <a:off x="2010400" y="913300"/>
              <a:ext cx="2457275" cy="1777875"/>
            </a:xfrm>
            <a:custGeom>
              <a:rect b="b" l="l" r="r" t="t"/>
              <a:pathLst>
                <a:path extrusionOk="0" h="71115" w="98291">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5"/>
            <p:cNvSpPr/>
            <p:nvPr/>
          </p:nvSpPr>
          <p:spPr>
            <a:xfrm>
              <a:off x="3103900" y="1053675"/>
              <a:ext cx="201475" cy="30225"/>
            </a:xfrm>
            <a:custGeom>
              <a:rect b="b" l="l" r="r" t="t"/>
              <a:pathLst>
                <a:path extrusionOk="0" h="1209" w="8059">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5"/>
            <p:cNvSpPr/>
            <p:nvPr/>
          </p:nvSpPr>
          <p:spPr>
            <a:xfrm>
              <a:off x="3446425" y="1053675"/>
              <a:ext cx="200750" cy="30225"/>
            </a:xfrm>
            <a:custGeom>
              <a:rect b="b" l="l" r="r" t="t"/>
              <a:pathLst>
                <a:path extrusionOk="0" h="1209" w="803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5"/>
            <p:cNvSpPr/>
            <p:nvPr/>
          </p:nvSpPr>
          <p:spPr>
            <a:xfrm>
              <a:off x="3788225" y="1053675"/>
              <a:ext cx="201475" cy="30225"/>
            </a:xfrm>
            <a:custGeom>
              <a:rect b="b" l="l" r="r" t="t"/>
              <a:pathLst>
                <a:path extrusionOk="0" h="1209" w="8059">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5"/>
            <p:cNvSpPr/>
            <p:nvPr/>
          </p:nvSpPr>
          <p:spPr>
            <a:xfrm>
              <a:off x="4130750" y="1053675"/>
              <a:ext cx="201450" cy="30225"/>
            </a:xfrm>
            <a:custGeom>
              <a:rect b="b" l="l" r="r" t="t"/>
              <a:pathLst>
                <a:path extrusionOk="0" h="1209" w="8058">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5"/>
            <p:cNvSpPr/>
            <p:nvPr/>
          </p:nvSpPr>
          <p:spPr>
            <a:xfrm>
              <a:off x="2149375" y="1931025"/>
              <a:ext cx="2203175" cy="5625"/>
            </a:xfrm>
            <a:custGeom>
              <a:rect b="b" l="l" r="r" t="t"/>
              <a:pathLst>
                <a:path extrusionOk="0" h="225" w="88127">
                  <a:moveTo>
                    <a:pt x="0" y="0"/>
                  </a:moveTo>
                  <a:lnTo>
                    <a:pt x="0" y="225"/>
                  </a:lnTo>
                  <a:lnTo>
                    <a:pt x="88127" y="225"/>
                  </a:lnTo>
                  <a:lnTo>
                    <a:pt x="88127"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5"/>
            <p:cNvSpPr/>
            <p:nvPr/>
          </p:nvSpPr>
          <p:spPr>
            <a:xfrm>
              <a:off x="2146550" y="1916975"/>
              <a:ext cx="5650" cy="16875"/>
            </a:xfrm>
            <a:custGeom>
              <a:rect b="b" l="l" r="r" t="t"/>
              <a:pathLst>
                <a:path extrusionOk="0" h="675" w="226">
                  <a:moveTo>
                    <a:pt x="1" y="1"/>
                  </a:moveTo>
                  <a:lnTo>
                    <a:pt x="1" y="675"/>
                  </a:lnTo>
                  <a:lnTo>
                    <a:pt x="225" y="675"/>
                  </a:lnTo>
                  <a:lnTo>
                    <a:pt x="225"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5"/>
            <p:cNvSpPr/>
            <p:nvPr/>
          </p:nvSpPr>
          <p:spPr>
            <a:xfrm>
              <a:off x="2421700" y="1916975"/>
              <a:ext cx="6325" cy="16875"/>
            </a:xfrm>
            <a:custGeom>
              <a:rect b="b" l="l" r="r" t="t"/>
              <a:pathLst>
                <a:path extrusionOk="0" h="675" w="253">
                  <a:moveTo>
                    <a:pt x="0" y="1"/>
                  </a:moveTo>
                  <a:lnTo>
                    <a:pt x="0" y="675"/>
                  </a:lnTo>
                  <a:lnTo>
                    <a:pt x="253" y="675"/>
                  </a:lnTo>
                  <a:lnTo>
                    <a:pt x="25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5"/>
            <p:cNvSpPr/>
            <p:nvPr/>
          </p:nvSpPr>
          <p:spPr>
            <a:xfrm>
              <a:off x="2697525" y="1916975"/>
              <a:ext cx="5650" cy="16875"/>
            </a:xfrm>
            <a:custGeom>
              <a:rect b="b" l="l" r="r" t="t"/>
              <a:pathLst>
                <a:path extrusionOk="0" h="675" w="226">
                  <a:moveTo>
                    <a:pt x="1" y="1"/>
                  </a:moveTo>
                  <a:lnTo>
                    <a:pt x="1" y="675"/>
                  </a:lnTo>
                  <a:lnTo>
                    <a:pt x="225" y="675"/>
                  </a:lnTo>
                  <a:lnTo>
                    <a:pt x="225"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5"/>
            <p:cNvSpPr/>
            <p:nvPr/>
          </p:nvSpPr>
          <p:spPr>
            <a:xfrm>
              <a:off x="2972650" y="1916975"/>
              <a:ext cx="5650" cy="16875"/>
            </a:xfrm>
            <a:custGeom>
              <a:rect b="b" l="l" r="r" t="t"/>
              <a:pathLst>
                <a:path extrusionOk="0" h="675" w="226">
                  <a:moveTo>
                    <a:pt x="1" y="1"/>
                  </a:moveTo>
                  <a:lnTo>
                    <a:pt x="1" y="675"/>
                  </a:lnTo>
                  <a:lnTo>
                    <a:pt x="225" y="675"/>
                  </a:lnTo>
                  <a:lnTo>
                    <a:pt x="225"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5"/>
            <p:cNvSpPr/>
            <p:nvPr/>
          </p:nvSpPr>
          <p:spPr>
            <a:xfrm>
              <a:off x="3247800" y="1916975"/>
              <a:ext cx="6325" cy="16875"/>
            </a:xfrm>
            <a:custGeom>
              <a:rect b="b" l="l" r="r" t="t"/>
              <a:pathLst>
                <a:path extrusionOk="0" h="675" w="253">
                  <a:moveTo>
                    <a:pt x="0" y="1"/>
                  </a:moveTo>
                  <a:lnTo>
                    <a:pt x="0" y="675"/>
                  </a:lnTo>
                  <a:lnTo>
                    <a:pt x="253" y="675"/>
                  </a:lnTo>
                  <a:lnTo>
                    <a:pt x="25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5"/>
            <p:cNvSpPr/>
            <p:nvPr/>
          </p:nvSpPr>
          <p:spPr>
            <a:xfrm>
              <a:off x="3523625" y="1916975"/>
              <a:ext cx="5650" cy="16875"/>
            </a:xfrm>
            <a:custGeom>
              <a:rect b="b" l="l" r="r" t="t"/>
              <a:pathLst>
                <a:path extrusionOk="0" h="675" w="226">
                  <a:moveTo>
                    <a:pt x="1" y="1"/>
                  </a:moveTo>
                  <a:lnTo>
                    <a:pt x="1" y="675"/>
                  </a:lnTo>
                  <a:lnTo>
                    <a:pt x="225" y="675"/>
                  </a:lnTo>
                  <a:lnTo>
                    <a:pt x="225"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5"/>
            <p:cNvSpPr/>
            <p:nvPr/>
          </p:nvSpPr>
          <p:spPr>
            <a:xfrm>
              <a:off x="3798750" y="1916975"/>
              <a:ext cx="5650" cy="16875"/>
            </a:xfrm>
            <a:custGeom>
              <a:rect b="b" l="l" r="r" t="t"/>
              <a:pathLst>
                <a:path extrusionOk="0" h="675" w="226">
                  <a:moveTo>
                    <a:pt x="1" y="1"/>
                  </a:moveTo>
                  <a:lnTo>
                    <a:pt x="1" y="675"/>
                  </a:lnTo>
                  <a:lnTo>
                    <a:pt x="225" y="675"/>
                  </a:lnTo>
                  <a:lnTo>
                    <a:pt x="225"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5"/>
            <p:cNvSpPr/>
            <p:nvPr/>
          </p:nvSpPr>
          <p:spPr>
            <a:xfrm>
              <a:off x="4073900" y="1916975"/>
              <a:ext cx="6325" cy="16875"/>
            </a:xfrm>
            <a:custGeom>
              <a:rect b="b" l="l" r="r" t="t"/>
              <a:pathLst>
                <a:path extrusionOk="0" h="675" w="253">
                  <a:moveTo>
                    <a:pt x="0" y="1"/>
                  </a:moveTo>
                  <a:lnTo>
                    <a:pt x="0" y="675"/>
                  </a:lnTo>
                  <a:lnTo>
                    <a:pt x="253" y="675"/>
                  </a:lnTo>
                  <a:lnTo>
                    <a:pt x="25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5"/>
            <p:cNvSpPr/>
            <p:nvPr/>
          </p:nvSpPr>
          <p:spPr>
            <a:xfrm>
              <a:off x="4349725" y="1916975"/>
              <a:ext cx="5650" cy="16875"/>
            </a:xfrm>
            <a:custGeom>
              <a:rect b="b" l="l" r="r" t="t"/>
              <a:pathLst>
                <a:path extrusionOk="0" h="675" w="226">
                  <a:moveTo>
                    <a:pt x="0" y="1"/>
                  </a:moveTo>
                  <a:lnTo>
                    <a:pt x="0" y="675"/>
                  </a:lnTo>
                  <a:lnTo>
                    <a:pt x="225" y="675"/>
                  </a:lnTo>
                  <a:lnTo>
                    <a:pt x="225"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5"/>
            <p:cNvSpPr/>
            <p:nvPr/>
          </p:nvSpPr>
          <p:spPr>
            <a:xfrm>
              <a:off x="2274300" y="1744725"/>
              <a:ext cx="301125" cy="108725"/>
            </a:xfrm>
            <a:custGeom>
              <a:rect b="b" l="l" r="r" t="t"/>
              <a:pathLst>
                <a:path extrusionOk="0" h="4349" w="12045">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5"/>
            <p:cNvSpPr/>
            <p:nvPr/>
          </p:nvSpPr>
          <p:spPr>
            <a:xfrm>
              <a:off x="2549425" y="1557275"/>
              <a:ext cx="301825" cy="210775"/>
            </a:xfrm>
            <a:custGeom>
              <a:rect b="b" l="l" r="r" t="t"/>
              <a:pathLst>
                <a:path extrusionOk="0" h="8431" w="12073">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5"/>
            <p:cNvSpPr/>
            <p:nvPr/>
          </p:nvSpPr>
          <p:spPr>
            <a:xfrm>
              <a:off x="2824575" y="1301875"/>
              <a:ext cx="301825" cy="278950"/>
            </a:xfrm>
            <a:custGeom>
              <a:rect b="b" l="l" r="r" t="t"/>
              <a:pathLst>
                <a:path extrusionOk="0" h="11158" w="12073">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5"/>
            <p:cNvSpPr/>
            <p:nvPr/>
          </p:nvSpPr>
          <p:spPr>
            <a:xfrm>
              <a:off x="3101100" y="1276175"/>
              <a:ext cx="299725" cy="49225"/>
            </a:xfrm>
            <a:custGeom>
              <a:rect b="b" l="l" r="r" t="t"/>
              <a:pathLst>
                <a:path extrusionOk="0" h="1969" w="11989">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5"/>
            <p:cNvSpPr/>
            <p:nvPr/>
          </p:nvSpPr>
          <p:spPr>
            <a:xfrm>
              <a:off x="3375525" y="1276375"/>
              <a:ext cx="301825" cy="210900"/>
            </a:xfrm>
            <a:custGeom>
              <a:rect b="b" l="l" r="r" t="t"/>
              <a:pathLst>
                <a:path extrusionOk="0" h="8436" w="12073">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5"/>
            <p:cNvSpPr/>
            <p:nvPr/>
          </p:nvSpPr>
          <p:spPr>
            <a:xfrm>
              <a:off x="3650675" y="1463775"/>
              <a:ext cx="301825" cy="202300"/>
            </a:xfrm>
            <a:custGeom>
              <a:rect b="b" l="l" r="r" t="t"/>
              <a:pathLst>
                <a:path extrusionOk="0" h="8092" w="12073">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5"/>
            <p:cNvSpPr/>
            <p:nvPr/>
          </p:nvSpPr>
          <p:spPr>
            <a:xfrm>
              <a:off x="3925800" y="1267900"/>
              <a:ext cx="301825" cy="398225"/>
            </a:xfrm>
            <a:custGeom>
              <a:rect b="b" l="l" r="r" t="t"/>
              <a:pathLst>
                <a:path extrusionOk="0" h="15929" w="12073">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5"/>
            <p:cNvSpPr/>
            <p:nvPr/>
          </p:nvSpPr>
          <p:spPr>
            <a:xfrm>
              <a:off x="2251850" y="18068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5"/>
            <p:cNvSpPr/>
            <p:nvPr/>
          </p:nvSpPr>
          <p:spPr>
            <a:xfrm>
              <a:off x="2246225" y="1800475"/>
              <a:ext cx="82150" cy="82150"/>
            </a:xfrm>
            <a:custGeom>
              <a:rect b="b" l="l" r="r" t="t"/>
              <a:pathLst>
                <a:path extrusionOk="0" h="3286" w="3286">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5"/>
            <p:cNvSpPr/>
            <p:nvPr/>
          </p:nvSpPr>
          <p:spPr>
            <a:xfrm>
              <a:off x="2527675" y="1721150"/>
              <a:ext cx="70200" cy="70225"/>
            </a:xfrm>
            <a:custGeom>
              <a:rect b="b" l="l" r="r" t="t"/>
              <a:pathLst>
                <a:path extrusionOk="0" h="2809" w="2808">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5"/>
            <p:cNvSpPr/>
            <p:nvPr/>
          </p:nvSpPr>
          <p:spPr>
            <a:xfrm>
              <a:off x="2521350" y="1715550"/>
              <a:ext cx="82150" cy="82150"/>
            </a:xfrm>
            <a:custGeom>
              <a:rect b="b" l="l" r="r" t="t"/>
              <a:pathLst>
                <a:path extrusionOk="0" h="3286" w="3286">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5"/>
            <p:cNvSpPr/>
            <p:nvPr/>
          </p:nvSpPr>
          <p:spPr>
            <a:xfrm>
              <a:off x="2802800" y="1533775"/>
              <a:ext cx="70225" cy="70200"/>
            </a:xfrm>
            <a:custGeom>
              <a:rect b="b" l="l" r="r" t="t"/>
              <a:pathLst>
                <a:path extrusionOk="0" h="2808" w="2809">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5"/>
            <p:cNvSpPr/>
            <p:nvPr/>
          </p:nvSpPr>
          <p:spPr>
            <a:xfrm>
              <a:off x="2797200" y="1528150"/>
              <a:ext cx="81425" cy="82150"/>
            </a:xfrm>
            <a:custGeom>
              <a:rect b="b" l="l" r="r" t="t"/>
              <a:pathLst>
                <a:path extrusionOk="0" h="3286" w="3257">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5"/>
            <p:cNvSpPr/>
            <p:nvPr/>
          </p:nvSpPr>
          <p:spPr>
            <a:xfrm>
              <a:off x="3077950" y="1278275"/>
              <a:ext cx="70200" cy="70225"/>
            </a:xfrm>
            <a:custGeom>
              <a:rect b="b" l="l" r="r" t="t"/>
              <a:pathLst>
                <a:path extrusionOk="0" h="2809" w="2808">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5"/>
            <p:cNvSpPr/>
            <p:nvPr/>
          </p:nvSpPr>
          <p:spPr>
            <a:xfrm>
              <a:off x="3072325" y="1272675"/>
              <a:ext cx="82150" cy="82125"/>
            </a:xfrm>
            <a:custGeom>
              <a:rect b="b" l="l" r="r" t="t"/>
              <a:pathLst>
                <a:path extrusionOk="0" h="3285" w="3286">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5"/>
            <p:cNvSpPr/>
            <p:nvPr/>
          </p:nvSpPr>
          <p:spPr>
            <a:xfrm>
              <a:off x="3353775" y="1253025"/>
              <a:ext cx="70200" cy="70200"/>
            </a:xfrm>
            <a:custGeom>
              <a:rect b="b" l="l" r="r" t="t"/>
              <a:pathLst>
                <a:path extrusionOk="0" h="2808" w="2808">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5"/>
            <p:cNvSpPr/>
            <p:nvPr/>
          </p:nvSpPr>
          <p:spPr>
            <a:xfrm>
              <a:off x="3347450" y="1247400"/>
              <a:ext cx="82150" cy="81450"/>
            </a:xfrm>
            <a:custGeom>
              <a:rect b="b" l="l" r="r" t="t"/>
              <a:pathLst>
                <a:path extrusionOk="0" h="3258" w="3286">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5"/>
            <p:cNvSpPr/>
            <p:nvPr/>
          </p:nvSpPr>
          <p:spPr>
            <a:xfrm>
              <a:off x="3628900" y="1440425"/>
              <a:ext cx="70225" cy="70200"/>
            </a:xfrm>
            <a:custGeom>
              <a:rect b="b" l="l" r="r" t="t"/>
              <a:pathLst>
                <a:path extrusionOk="0" h="2808" w="2809">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5"/>
            <p:cNvSpPr/>
            <p:nvPr/>
          </p:nvSpPr>
          <p:spPr>
            <a:xfrm>
              <a:off x="3623300" y="1434800"/>
              <a:ext cx="81425" cy="81450"/>
            </a:xfrm>
            <a:custGeom>
              <a:rect b="b" l="l" r="r" t="t"/>
              <a:pathLst>
                <a:path extrusionOk="0" h="3258" w="3257">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5"/>
            <p:cNvSpPr/>
            <p:nvPr/>
          </p:nvSpPr>
          <p:spPr>
            <a:xfrm>
              <a:off x="3904050" y="16194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5"/>
            <p:cNvSpPr/>
            <p:nvPr/>
          </p:nvSpPr>
          <p:spPr>
            <a:xfrm>
              <a:off x="3898425" y="1613075"/>
              <a:ext cx="82150" cy="82150"/>
            </a:xfrm>
            <a:custGeom>
              <a:rect b="b" l="l" r="r" t="t"/>
              <a:pathLst>
                <a:path extrusionOk="0" h="3286" w="3286">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5"/>
            <p:cNvSpPr/>
            <p:nvPr/>
          </p:nvSpPr>
          <p:spPr>
            <a:xfrm>
              <a:off x="4179875" y="1244600"/>
              <a:ext cx="70200" cy="70200"/>
            </a:xfrm>
            <a:custGeom>
              <a:rect b="b" l="l" r="r" t="t"/>
              <a:pathLst>
                <a:path extrusionOk="0" h="2808" w="2808">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5"/>
            <p:cNvSpPr/>
            <p:nvPr/>
          </p:nvSpPr>
          <p:spPr>
            <a:xfrm>
              <a:off x="4173550" y="1238975"/>
              <a:ext cx="82150" cy="81450"/>
            </a:xfrm>
            <a:custGeom>
              <a:rect b="b" l="l" r="r" t="t"/>
              <a:pathLst>
                <a:path extrusionOk="0" h="3258" w="3286">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5"/>
            <p:cNvSpPr/>
            <p:nvPr/>
          </p:nvSpPr>
          <p:spPr>
            <a:xfrm>
              <a:off x="2899675" y="2124725"/>
              <a:ext cx="271625" cy="294825"/>
            </a:xfrm>
            <a:custGeom>
              <a:rect b="b" l="l" r="r" t="t"/>
              <a:pathLst>
                <a:path extrusionOk="0" h="11793" w="10865">
                  <a:moveTo>
                    <a:pt x="10865" y="1"/>
                  </a:moveTo>
                  <a:cubicBezTo>
                    <a:pt x="10275" y="1"/>
                    <a:pt x="9686" y="57"/>
                    <a:pt x="9124" y="141"/>
                  </a:cubicBezTo>
                  <a:cubicBezTo>
                    <a:pt x="3650" y="1096"/>
                    <a:pt x="0" y="6318"/>
                    <a:pt x="955" y="11792"/>
                  </a:cubicBezTo>
                  <a:lnTo>
                    <a:pt x="10865" y="10052"/>
                  </a:lnTo>
                  <a:lnTo>
                    <a:pt x="10865"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5"/>
            <p:cNvSpPr/>
            <p:nvPr/>
          </p:nvSpPr>
          <p:spPr>
            <a:xfrm>
              <a:off x="2913700" y="2118425"/>
              <a:ext cx="263225" cy="306875"/>
            </a:xfrm>
            <a:custGeom>
              <a:rect b="b" l="l" r="r" t="t"/>
              <a:pathLst>
                <a:path extrusionOk="0" h="12275" w="10529">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5"/>
            <p:cNvSpPr/>
            <p:nvPr/>
          </p:nvSpPr>
          <p:spPr>
            <a:xfrm>
              <a:off x="2923525" y="2376000"/>
              <a:ext cx="247775" cy="197950"/>
            </a:xfrm>
            <a:custGeom>
              <a:rect b="b" l="l" r="r" t="t"/>
              <a:pathLst>
                <a:path extrusionOk="0" h="7918" w="9911">
                  <a:moveTo>
                    <a:pt x="9911" y="1"/>
                  </a:moveTo>
                  <a:lnTo>
                    <a:pt x="1" y="1741"/>
                  </a:lnTo>
                  <a:cubicBezTo>
                    <a:pt x="450" y="4324"/>
                    <a:pt x="1657" y="6318"/>
                    <a:pt x="3706" y="7918"/>
                  </a:cubicBezTo>
                  <a:lnTo>
                    <a:pt x="9911"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5"/>
            <p:cNvSpPr/>
            <p:nvPr/>
          </p:nvSpPr>
          <p:spPr>
            <a:xfrm>
              <a:off x="2916500" y="2367575"/>
              <a:ext cx="268850" cy="214800"/>
            </a:xfrm>
            <a:custGeom>
              <a:rect b="b" l="l" r="r" t="t"/>
              <a:pathLst>
                <a:path extrusionOk="0" h="8592" w="10754">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5"/>
            <p:cNvSpPr/>
            <p:nvPr/>
          </p:nvSpPr>
          <p:spPr>
            <a:xfrm>
              <a:off x="3016175" y="2250375"/>
              <a:ext cx="442200" cy="377675"/>
            </a:xfrm>
            <a:custGeom>
              <a:rect b="b" l="l" r="r" t="t"/>
              <a:pathLst>
                <a:path extrusionOk="0" h="15107" w="17688">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5"/>
            <p:cNvSpPr/>
            <p:nvPr/>
          </p:nvSpPr>
          <p:spPr>
            <a:xfrm>
              <a:off x="3009850" y="2244450"/>
              <a:ext cx="418350" cy="389175"/>
            </a:xfrm>
            <a:custGeom>
              <a:rect b="b" l="l" r="r" t="t"/>
              <a:pathLst>
                <a:path extrusionOk="0" h="15567" w="16734">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5"/>
            <p:cNvSpPr/>
            <p:nvPr/>
          </p:nvSpPr>
          <p:spPr>
            <a:xfrm>
              <a:off x="3171275" y="2124725"/>
              <a:ext cx="217625" cy="251300"/>
            </a:xfrm>
            <a:custGeom>
              <a:rect b="b" l="l" r="r" t="t"/>
              <a:pathLst>
                <a:path extrusionOk="0" h="10052" w="8705">
                  <a:moveTo>
                    <a:pt x="1" y="1"/>
                  </a:moveTo>
                  <a:lnTo>
                    <a:pt x="1" y="10052"/>
                  </a:lnTo>
                  <a:lnTo>
                    <a:pt x="8704" y="5026"/>
                  </a:lnTo>
                  <a:cubicBezTo>
                    <a:pt x="6851" y="1798"/>
                    <a:pt x="3707" y="1"/>
                    <a:pt x="1"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5"/>
            <p:cNvSpPr/>
            <p:nvPr/>
          </p:nvSpPr>
          <p:spPr>
            <a:xfrm>
              <a:off x="3164975" y="2118425"/>
              <a:ext cx="231625" cy="267425"/>
            </a:xfrm>
            <a:custGeom>
              <a:rect b="b" l="l" r="r" t="t"/>
              <a:pathLst>
                <a:path extrusionOk="0" h="10697" w="9265">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5"/>
            <p:cNvSpPr/>
            <p:nvPr/>
          </p:nvSpPr>
          <p:spPr>
            <a:xfrm>
              <a:off x="3048450" y="2253175"/>
              <a:ext cx="244975" cy="244975"/>
            </a:xfrm>
            <a:custGeom>
              <a:rect b="b" l="l" r="r" t="t"/>
              <a:pathLst>
                <a:path extrusionOk="0" h="9799" w="9799">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5"/>
            <p:cNvSpPr/>
            <p:nvPr/>
          </p:nvSpPr>
          <p:spPr>
            <a:xfrm>
              <a:off x="3042850" y="2247575"/>
              <a:ext cx="256900" cy="256900"/>
            </a:xfrm>
            <a:custGeom>
              <a:rect b="b" l="l" r="r" t="t"/>
              <a:pathLst>
                <a:path extrusionOk="0" h="10276" w="10276">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5"/>
            <p:cNvSpPr/>
            <p:nvPr/>
          </p:nvSpPr>
          <p:spPr>
            <a:xfrm>
              <a:off x="2176025" y="2376000"/>
              <a:ext cx="295525" cy="251575"/>
            </a:xfrm>
            <a:custGeom>
              <a:rect b="b" l="l" r="r" t="t"/>
              <a:pathLst>
                <a:path extrusionOk="0" h="10063" w="11821">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5"/>
            <p:cNvSpPr/>
            <p:nvPr/>
          </p:nvSpPr>
          <p:spPr>
            <a:xfrm>
              <a:off x="2170425" y="2370400"/>
              <a:ext cx="306750" cy="263225"/>
            </a:xfrm>
            <a:custGeom>
              <a:rect b="b" l="l" r="r" t="t"/>
              <a:pathLst>
                <a:path extrusionOk="0" h="10529" w="1227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5"/>
            <p:cNvSpPr/>
            <p:nvPr/>
          </p:nvSpPr>
          <p:spPr>
            <a:xfrm>
              <a:off x="2428000" y="2376000"/>
              <a:ext cx="197950" cy="247800"/>
            </a:xfrm>
            <a:custGeom>
              <a:rect b="b" l="l" r="r" t="t"/>
              <a:pathLst>
                <a:path extrusionOk="0" h="9912" w="7918">
                  <a:moveTo>
                    <a:pt x="1" y="1"/>
                  </a:moveTo>
                  <a:lnTo>
                    <a:pt x="1741" y="9911"/>
                  </a:lnTo>
                  <a:cubicBezTo>
                    <a:pt x="4324" y="9462"/>
                    <a:pt x="6290" y="8255"/>
                    <a:pt x="7918" y="6205"/>
                  </a:cubicBezTo>
                  <a:lnTo>
                    <a:pt x="1"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5"/>
            <p:cNvSpPr/>
            <p:nvPr/>
          </p:nvSpPr>
          <p:spPr>
            <a:xfrm>
              <a:off x="2419575" y="2361975"/>
              <a:ext cx="214100" cy="268825"/>
            </a:xfrm>
            <a:custGeom>
              <a:rect b="b" l="l" r="r" t="t"/>
              <a:pathLst>
                <a:path extrusionOk="0" h="10753" w="8564">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5"/>
            <p:cNvSpPr/>
            <p:nvPr/>
          </p:nvSpPr>
          <p:spPr>
            <a:xfrm>
              <a:off x="2302375" y="2124700"/>
              <a:ext cx="395175" cy="406450"/>
            </a:xfrm>
            <a:custGeom>
              <a:rect b="b" l="l" r="r" t="t"/>
              <a:pathLst>
                <a:path extrusionOk="0" h="16258" w="15807">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5"/>
            <p:cNvSpPr/>
            <p:nvPr/>
          </p:nvSpPr>
          <p:spPr>
            <a:xfrm>
              <a:off x="2295350" y="2119125"/>
              <a:ext cx="390275" cy="417625"/>
            </a:xfrm>
            <a:custGeom>
              <a:rect b="b" l="l" r="r" t="t"/>
              <a:pathLst>
                <a:path extrusionOk="0" h="16705" w="15611">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5"/>
            <p:cNvSpPr/>
            <p:nvPr/>
          </p:nvSpPr>
          <p:spPr>
            <a:xfrm>
              <a:off x="2176025" y="2158425"/>
              <a:ext cx="252000" cy="217600"/>
            </a:xfrm>
            <a:custGeom>
              <a:rect b="b" l="l" r="r" t="t"/>
              <a:pathLst>
                <a:path extrusionOk="0" h="8704" w="10080">
                  <a:moveTo>
                    <a:pt x="5054" y="1"/>
                  </a:moveTo>
                  <a:cubicBezTo>
                    <a:pt x="1826" y="1853"/>
                    <a:pt x="1" y="4998"/>
                    <a:pt x="1" y="8704"/>
                  </a:cubicBezTo>
                  <a:lnTo>
                    <a:pt x="10080" y="8704"/>
                  </a:lnTo>
                  <a:lnTo>
                    <a:pt x="5054"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5"/>
            <p:cNvSpPr/>
            <p:nvPr/>
          </p:nvSpPr>
          <p:spPr>
            <a:xfrm>
              <a:off x="2170425" y="2150700"/>
              <a:ext cx="267425" cy="231650"/>
            </a:xfrm>
            <a:custGeom>
              <a:rect b="b" l="l" r="r" t="t"/>
              <a:pathLst>
                <a:path extrusionOk="0" h="9266" w="10697">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5"/>
            <p:cNvSpPr/>
            <p:nvPr/>
          </p:nvSpPr>
          <p:spPr>
            <a:xfrm>
              <a:off x="2305175" y="2253875"/>
              <a:ext cx="244975" cy="244975"/>
            </a:xfrm>
            <a:custGeom>
              <a:rect b="b" l="l" r="r" t="t"/>
              <a:pathLst>
                <a:path extrusionOk="0" h="9799" w="9799">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5"/>
            <p:cNvSpPr/>
            <p:nvPr/>
          </p:nvSpPr>
          <p:spPr>
            <a:xfrm>
              <a:off x="2299575" y="2247575"/>
              <a:ext cx="256200" cy="256900"/>
            </a:xfrm>
            <a:custGeom>
              <a:rect b="b" l="l" r="r" t="t"/>
              <a:pathLst>
                <a:path extrusionOk="0" h="10276" w="10248">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5"/>
            <p:cNvSpPr/>
            <p:nvPr/>
          </p:nvSpPr>
          <p:spPr>
            <a:xfrm>
              <a:off x="3662600" y="2376000"/>
              <a:ext cx="294800" cy="251575"/>
            </a:xfrm>
            <a:custGeom>
              <a:rect b="b" l="l" r="r" t="t"/>
              <a:pathLst>
                <a:path extrusionOk="0" h="10063" w="11792">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5"/>
            <p:cNvSpPr/>
            <p:nvPr/>
          </p:nvSpPr>
          <p:spPr>
            <a:xfrm>
              <a:off x="3656275" y="2370400"/>
              <a:ext cx="307450" cy="263225"/>
            </a:xfrm>
            <a:custGeom>
              <a:rect b="b" l="l" r="r" t="t"/>
              <a:pathLst>
                <a:path extrusionOk="0" h="10529" w="12298">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5"/>
            <p:cNvSpPr/>
            <p:nvPr/>
          </p:nvSpPr>
          <p:spPr>
            <a:xfrm>
              <a:off x="3913875" y="2376000"/>
              <a:ext cx="197950" cy="247800"/>
            </a:xfrm>
            <a:custGeom>
              <a:rect b="b" l="l" r="r" t="t"/>
              <a:pathLst>
                <a:path extrusionOk="0" h="9912" w="7918">
                  <a:moveTo>
                    <a:pt x="0" y="1"/>
                  </a:moveTo>
                  <a:lnTo>
                    <a:pt x="1741" y="9911"/>
                  </a:lnTo>
                  <a:cubicBezTo>
                    <a:pt x="4324" y="9462"/>
                    <a:pt x="6317" y="8255"/>
                    <a:pt x="7917" y="6205"/>
                  </a:cubicBezTo>
                  <a:lnTo>
                    <a:pt x="0"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5"/>
            <p:cNvSpPr/>
            <p:nvPr/>
          </p:nvSpPr>
          <p:spPr>
            <a:xfrm>
              <a:off x="3905450" y="2361975"/>
              <a:ext cx="214800" cy="268825"/>
            </a:xfrm>
            <a:custGeom>
              <a:rect b="b" l="l" r="r" t="t"/>
              <a:pathLst>
                <a:path extrusionOk="0" h="10753" w="8592">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5"/>
            <p:cNvSpPr/>
            <p:nvPr/>
          </p:nvSpPr>
          <p:spPr>
            <a:xfrm>
              <a:off x="3788225" y="2124700"/>
              <a:ext cx="395175" cy="406450"/>
            </a:xfrm>
            <a:custGeom>
              <a:rect b="b" l="l" r="r" t="t"/>
              <a:pathLst>
                <a:path extrusionOk="0" h="16258" w="15807">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5"/>
            <p:cNvSpPr/>
            <p:nvPr/>
          </p:nvSpPr>
          <p:spPr>
            <a:xfrm>
              <a:off x="3781200" y="2119125"/>
              <a:ext cx="390975" cy="417625"/>
            </a:xfrm>
            <a:custGeom>
              <a:rect b="b" l="l" r="r" t="t"/>
              <a:pathLst>
                <a:path extrusionOk="0" h="16705" w="15639">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5"/>
            <p:cNvSpPr/>
            <p:nvPr/>
          </p:nvSpPr>
          <p:spPr>
            <a:xfrm>
              <a:off x="3662600" y="2158425"/>
              <a:ext cx="251300" cy="217600"/>
            </a:xfrm>
            <a:custGeom>
              <a:rect b="b" l="l" r="r" t="t"/>
              <a:pathLst>
                <a:path extrusionOk="0" h="8704" w="10052">
                  <a:moveTo>
                    <a:pt x="5026" y="1"/>
                  </a:moveTo>
                  <a:cubicBezTo>
                    <a:pt x="1797" y="1853"/>
                    <a:pt x="0" y="4998"/>
                    <a:pt x="0" y="8704"/>
                  </a:cubicBezTo>
                  <a:lnTo>
                    <a:pt x="10051" y="8704"/>
                  </a:lnTo>
                  <a:lnTo>
                    <a:pt x="5026"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5"/>
            <p:cNvSpPr/>
            <p:nvPr/>
          </p:nvSpPr>
          <p:spPr>
            <a:xfrm>
              <a:off x="3656275" y="2150700"/>
              <a:ext cx="267450" cy="231650"/>
            </a:xfrm>
            <a:custGeom>
              <a:rect b="b" l="l" r="r" t="t"/>
              <a:pathLst>
                <a:path extrusionOk="0" h="9266" w="10698">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5"/>
            <p:cNvSpPr/>
            <p:nvPr/>
          </p:nvSpPr>
          <p:spPr>
            <a:xfrm>
              <a:off x="3791025" y="2253875"/>
              <a:ext cx="245000" cy="244975"/>
            </a:xfrm>
            <a:custGeom>
              <a:rect b="b" l="l" r="r" t="t"/>
              <a:pathLst>
                <a:path extrusionOk="0" h="9799" w="980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5"/>
            <p:cNvSpPr/>
            <p:nvPr/>
          </p:nvSpPr>
          <p:spPr>
            <a:xfrm>
              <a:off x="3785425" y="2247575"/>
              <a:ext cx="256900" cy="256900"/>
            </a:xfrm>
            <a:custGeom>
              <a:rect b="b" l="l" r="r" t="t"/>
              <a:pathLst>
                <a:path extrusionOk="0" h="10276" w="10276">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5"/>
            <p:cNvSpPr/>
            <p:nvPr/>
          </p:nvSpPr>
          <p:spPr>
            <a:xfrm>
              <a:off x="2155675" y="1182825"/>
              <a:ext cx="277975" cy="11950"/>
            </a:xfrm>
            <a:custGeom>
              <a:rect b="b" l="l" r="r" t="t"/>
              <a:pathLst>
                <a:path extrusionOk="0" h="478" w="11119">
                  <a:moveTo>
                    <a:pt x="1" y="1"/>
                  </a:moveTo>
                  <a:lnTo>
                    <a:pt x="1" y="478"/>
                  </a:lnTo>
                  <a:lnTo>
                    <a:pt x="11118" y="478"/>
                  </a:lnTo>
                  <a:lnTo>
                    <a:pt x="11118"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5"/>
            <p:cNvSpPr/>
            <p:nvPr/>
          </p:nvSpPr>
          <p:spPr>
            <a:xfrm>
              <a:off x="2155675" y="1229850"/>
              <a:ext cx="277975" cy="11950"/>
            </a:xfrm>
            <a:custGeom>
              <a:rect b="b" l="l" r="r" t="t"/>
              <a:pathLst>
                <a:path extrusionOk="0" h="478" w="11119">
                  <a:moveTo>
                    <a:pt x="1" y="1"/>
                  </a:moveTo>
                  <a:lnTo>
                    <a:pt x="1" y="478"/>
                  </a:lnTo>
                  <a:lnTo>
                    <a:pt x="11118" y="478"/>
                  </a:lnTo>
                  <a:lnTo>
                    <a:pt x="11118"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5"/>
            <p:cNvSpPr/>
            <p:nvPr/>
          </p:nvSpPr>
          <p:spPr>
            <a:xfrm>
              <a:off x="2155675" y="1277575"/>
              <a:ext cx="277975" cy="11950"/>
            </a:xfrm>
            <a:custGeom>
              <a:rect b="b" l="l" r="r" t="t"/>
              <a:pathLst>
                <a:path extrusionOk="0" h="478" w="11119">
                  <a:moveTo>
                    <a:pt x="1" y="1"/>
                  </a:moveTo>
                  <a:lnTo>
                    <a:pt x="1" y="478"/>
                  </a:lnTo>
                  <a:lnTo>
                    <a:pt x="11118" y="478"/>
                  </a:lnTo>
                  <a:lnTo>
                    <a:pt x="11118"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5"/>
            <p:cNvSpPr/>
            <p:nvPr/>
          </p:nvSpPr>
          <p:spPr>
            <a:xfrm>
              <a:off x="2155675" y="1324600"/>
              <a:ext cx="277975" cy="11950"/>
            </a:xfrm>
            <a:custGeom>
              <a:rect b="b" l="l" r="r" t="t"/>
              <a:pathLst>
                <a:path extrusionOk="0" h="478" w="11119">
                  <a:moveTo>
                    <a:pt x="1" y="1"/>
                  </a:moveTo>
                  <a:lnTo>
                    <a:pt x="1" y="478"/>
                  </a:lnTo>
                  <a:lnTo>
                    <a:pt x="11118" y="478"/>
                  </a:lnTo>
                  <a:lnTo>
                    <a:pt x="11118"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5"/>
            <p:cNvSpPr/>
            <p:nvPr/>
          </p:nvSpPr>
          <p:spPr>
            <a:xfrm>
              <a:off x="4314625" y="1290925"/>
              <a:ext cx="604350" cy="291850"/>
            </a:xfrm>
            <a:custGeom>
              <a:rect b="b" l="l" r="r" t="t"/>
              <a:pathLst>
                <a:path extrusionOk="0" h="11674" w="24174">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5"/>
            <p:cNvSpPr/>
            <p:nvPr/>
          </p:nvSpPr>
          <p:spPr>
            <a:xfrm>
              <a:off x="4963850" y="1490950"/>
              <a:ext cx="277975" cy="11950"/>
            </a:xfrm>
            <a:custGeom>
              <a:rect b="b" l="l" r="r" t="t"/>
              <a:pathLst>
                <a:path extrusionOk="0" h="478" w="11119">
                  <a:moveTo>
                    <a:pt x="1" y="0"/>
                  </a:moveTo>
                  <a:lnTo>
                    <a:pt x="1" y="478"/>
                  </a:lnTo>
                  <a:lnTo>
                    <a:pt x="11118" y="478"/>
                  </a:lnTo>
                  <a:lnTo>
                    <a:pt x="11118"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5"/>
            <p:cNvSpPr/>
            <p:nvPr/>
          </p:nvSpPr>
          <p:spPr>
            <a:xfrm>
              <a:off x="4963850" y="1537975"/>
              <a:ext cx="277975" cy="11950"/>
            </a:xfrm>
            <a:custGeom>
              <a:rect b="b" l="l" r="r" t="t"/>
              <a:pathLst>
                <a:path extrusionOk="0" h="478" w="11119">
                  <a:moveTo>
                    <a:pt x="1" y="0"/>
                  </a:moveTo>
                  <a:lnTo>
                    <a:pt x="1" y="478"/>
                  </a:lnTo>
                  <a:lnTo>
                    <a:pt x="11118" y="478"/>
                  </a:lnTo>
                  <a:lnTo>
                    <a:pt x="11118"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5"/>
            <p:cNvSpPr/>
            <p:nvPr/>
          </p:nvSpPr>
          <p:spPr>
            <a:xfrm>
              <a:off x="4963850" y="1585700"/>
              <a:ext cx="277975" cy="11250"/>
            </a:xfrm>
            <a:custGeom>
              <a:rect b="b" l="l" r="r" t="t"/>
              <a:pathLst>
                <a:path extrusionOk="0" h="450" w="11119">
                  <a:moveTo>
                    <a:pt x="1" y="1"/>
                  </a:moveTo>
                  <a:lnTo>
                    <a:pt x="1" y="450"/>
                  </a:lnTo>
                  <a:lnTo>
                    <a:pt x="11118" y="450"/>
                  </a:lnTo>
                  <a:lnTo>
                    <a:pt x="11118"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5"/>
            <p:cNvSpPr/>
            <p:nvPr/>
          </p:nvSpPr>
          <p:spPr>
            <a:xfrm>
              <a:off x="4963850" y="1632725"/>
              <a:ext cx="277975" cy="11950"/>
            </a:xfrm>
            <a:custGeom>
              <a:rect b="b" l="l" r="r" t="t"/>
              <a:pathLst>
                <a:path extrusionOk="0" h="478" w="11119">
                  <a:moveTo>
                    <a:pt x="1" y="1"/>
                  </a:moveTo>
                  <a:lnTo>
                    <a:pt x="1" y="478"/>
                  </a:lnTo>
                  <a:lnTo>
                    <a:pt x="11118" y="478"/>
                  </a:lnTo>
                  <a:lnTo>
                    <a:pt x="11118"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5"/>
            <p:cNvSpPr/>
            <p:nvPr/>
          </p:nvSpPr>
          <p:spPr>
            <a:xfrm>
              <a:off x="4963850" y="2298800"/>
              <a:ext cx="277975" cy="11950"/>
            </a:xfrm>
            <a:custGeom>
              <a:rect b="b" l="l" r="r" t="t"/>
              <a:pathLst>
                <a:path extrusionOk="0" h="478" w="11119">
                  <a:moveTo>
                    <a:pt x="1" y="0"/>
                  </a:moveTo>
                  <a:lnTo>
                    <a:pt x="1" y="478"/>
                  </a:lnTo>
                  <a:lnTo>
                    <a:pt x="11118" y="478"/>
                  </a:lnTo>
                  <a:lnTo>
                    <a:pt x="11118"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5"/>
            <p:cNvSpPr/>
            <p:nvPr/>
          </p:nvSpPr>
          <p:spPr>
            <a:xfrm>
              <a:off x="4963850" y="2345825"/>
              <a:ext cx="277975" cy="11950"/>
            </a:xfrm>
            <a:custGeom>
              <a:rect b="b" l="l" r="r" t="t"/>
              <a:pathLst>
                <a:path extrusionOk="0" h="478" w="11119">
                  <a:moveTo>
                    <a:pt x="1" y="1"/>
                  </a:moveTo>
                  <a:lnTo>
                    <a:pt x="1" y="478"/>
                  </a:lnTo>
                  <a:lnTo>
                    <a:pt x="11118" y="478"/>
                  </a:lnTo>
                  <a:lnTo>
                    <a:pt x="11118"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5"/>
            <p:cNvSpPr/>
            <p:nvPr/>
          </p:nvSpPr>
          <p:spPr>
            <a:xfrm>
              <a:off x="4963850" y="2393550"/>
              <a:ext cx="277975" cy="11950"/>
            </a:xfrm>
            <a:custGeom>
              <a:rect b="b" l="l" r="r" t="t"/>
              <a:pathLst>
                <a:path extrusionOk="0" h="478" w="11119">
                  <a:moveTo>
                    <a:pt x="1" y="1"/>
                  </a:moveTo>
                  <a:lnTo>
                    <a:pt x="1" y="478"/>
                  </a:lnTo>
                  <a:lnTo>
                    <a:pt x="11118" y="478"/>
                  </a:lnTo>
                  <a:lnTo>
                    <a:pt x="11118"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5"/>
            <p:cNvSpPr/>
            <p:nvPr/>
          </p:nvSpPr>
          <p:spPr>
            <a:xfrm>
              <a:off x="4963850" y="2440575"/>
              <a:ext cx="277975" cy="11950"/>
            </a:xfrm>
            <a:custGeom>
              <a:rect b="b" l="l" r="r" t="t"/>
              <a:pathLst>
                <a:path extrusionOk="0" h="478" w="11119">
                  <a:moveTo>
                    <a:pt x="1" y="1"/>
                  </a:moveTo>
                  <a:lnTo>
                    <a:pt x="1" y="478"/>
                  </a:lnTo>
                  <a:lnTo>
                    <a:pt x="11118" y="478"/>
                  </a:lnTo>
                  <a:lnTo>
                    <a:pt x="11118"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5"/>
            <p:cNvSpPr/>
            <p:nvPr/>
          </p:nvSpPr>
          <p:spPr>
            <a:xfrm>
              <a:off x="2291850" y="3234400"/>
              <a:ext cx="278650" cy="11950"/>
            </a:xfrm>
            <a:custGeom>
              <a:rect b="b" l="l" r="r" t="t"/>
              <a:pathLst>
                <a:path extrusionOk="0" h="478" w="11146">
                  <a:moveTo>
                    <a:pt x="0" y="0"/>
                  </a:moveTo>
                  <a:lnTo>
                    <a:pt x="0" y="477"/>
                  </a:lnTo>
                  <a:lnTo>
                    <a:pt x="11146" y="477"/>
                  </a:lnTo>
                  <a:lnTo>
                    <a:pt x="11146"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5"/>
            <p:cNvSpPr/>
            <p:nvPr/>
          </p:nvSpPr>
          <p:spPr>
            <a:xfrm>
              <a:off x="2291850" y="3282125"/>
              <a:ext cx="278650" cy="11950"/>
            </a:xfrm>
            <a:custGeom>
              <a:rect b="b" l="l" r="r" t="t"/>
              <a:pathLst>
                <a:path extrusionOk="0" h="478" w="11146">
                  <a:moveTo>
                    <a:pt x="0" y="0"/>
                  </a:moveTo>
                  <a:lnTo>
                    <a:pt x="0" y="478"/>
                  </a:lnTo>
                  <a:lnTo>
                    <a:pt x="11146" y="478"/>
                  </a:lnTo>
                  <a:lnTo>
                    <a:pt x="11146"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5"/>
            <p:cNvSpPr/>
            <p:nvPr/>
          </p:nvSpPr>
          <p:spPr>
            <a:xfrm>
              <a:off x="2291850" y="3329150"/>
              <a:ext cx="278650" cy="11950"/>
            </a:xfrm>
            <a:custGeom>
              <a:rect b="b" l="l" r="r" t="t"/>
              <a:pathLst>
                <a:path extrusionOk="0" h="478" w="11146">
                  <a:moveTo>
                    <a:pt x="0" y="0"/>
                  </a:moveTo>
                  <a:lnTo>
                    <a:pt x="0" y="478"/>
                  </a:lnTo>
                  <a:lnTo>
                    <a:pt x="11146" y="478"/>
                  </a:lnTo>
                  <a:lnTo>
                    <a:pt x="11146"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5"/>
            <p:cNvSpPr/>
            <p:nvPr/>
          </p:nvSpPr>
          <p:spPr>
            <a:xfrm>
              <a:off x="2291850" y="3376875"/>
              <a:ext cx="278650" cy="11250"/>
            </a:xfrm>
            <a:custGeom>
              <a:rect b="b" l="l" r="r" t="t"/>
              <a:pathLst>
                <a:path extrusionOk="0" h="450" w="11146">
                  <a:moveTo>
                    <a:pt x="0" y="0"/>
                  </a:moveTo>
                  <a:lnTo>
                    <a:pt x="0" y="450"/>
                  </a:lnTo>
                  <a:lnTo>
                    <a:pt x="11146" y="450"/>
                  </a:lnTo>
                  <a:lnTo>
                    <a:pt x="11146"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5"/>
            <p:cNvSpPr/>
            <p:nvPr/>
          </p:nvSpPr>
          <p:spPr>
            <a:xfrm>
              <a:off x="4036000" y="2098775"/>
              <a:ext cx="888575" cy="274450"/>
            </a:xfrm>
            <a:custGeom>
              <a:rect b="b" l="l" r="r" t="t"/>
              <a:pathLst>
                <a:path extrusionOk="0" h="10978" w="35543">
                  <a:moveTo>
                    <a:pt x="4548" y="0"/>
                  </a:moveTo>
                  <a:lnTo>
                    <a:pt x="0" y="5194"/>
                  </a:lnTo>
                  <a:lnTo>
                    <a:pt x="365" y="5503"/>
                  </a:lnTo>
                  <a:lnTo>
                    <a:pt x="4773" y="477"/>
                  </a:lnTo>
                  <a:lnTo>
                    <a:pt x="22488" y="477"/>
                  </a:lnTo>
                  <a:lnTo>
                    <a:pt x="35234" y="10977"/>
                  </a:lnTo>
                  <a:lnTo>
                    <a:pt x="35543" y="10612"/>
                  </a:lnTo>
                  <a:lnTo>
                    <a:pt x="22656"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5"/>
            <p:cNvSpPr/>
            <p:nvPr/>
          </p:nvSpPr>
          <p:spPr>
            <a:xfrm>
              <a:off x="2418875" y="2616750"/>
              <a:ext cx="11975" cy="600125"/>
            </a:xfrm>
            <a:custGeom>
              <a:rect b="b" l="l" r="r" t="t"/>
              <a:pathLst>
                <a:path extrusionOk="0" h="24005" w="479">
                  <a:moveTo>
                    <a:pt x="1" y="0"/>
                  </a:moveTo>
                  <a:lnTo>
                    <a:pt x="1" y="24004"/>
                  </a:lnTo>
                  <a:lnTo>
                    <a:pt x="478" y="24004"/>
                  </a:lnTo>
                  <a:lnTo>
                    <a:pt x="478"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5"/>
            <p:cNvSpPr/>
            <p:nvPr/>
          </p:nvSpPr>
          <p:spPr>
            <a:xfrm>
              <a:off x="1831425" y="3538000"/>
              <a:ext cx="129875" cy="102100"/>
            </a:xfrm>
            <a:custGeom>
              <a:rect b="b" l="l" r="r" t="t"/>
              <a:pathLst>
                <a:path extrusionOk="0" h="4084" w="5195">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5"/>
            <p:cNvSpPr/>
            <p:nvPr/>
          </p:nvSpPr>
          <p:spPr>
            <a:xfrm>
              <a:off x="1834225" y="3377750"/>
              <a:ext cx="807875" cy="1698375"/>
            </a:xfrm>
            <a:custGeom>
              <a:rect b="b" l="l" r="r" t="t"/>
              <a:pathLst>
                <a:path extrusionOk="0" h="67935" w="32315">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5"/>
            <p:cNvSpPr/>
            <p:nvPr/>
          </p:nvSpPr>
          <p:spPr>
            <a:xfrm>
              <a:off x="2360625" y="3503225"/>
              <a:ext cx="95475" cy="140375"/>
            </a:xfrm>
            <a:custGeom>
              <a:rect b="b" l="l" r="r" t="t"/>
              <a:pathLst>
                <a:path extrusionOk="0" h="5615" w="3819">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5"/>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5"/>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5"/>
            <p:cNvSpPr/>
            <p:nvPr/>
          </p:nvSpPr>
          <p:spPr>
            <a:xfrm>
              <a:off x="4084425" y="2377175"/>
              <a:ext cx="392350" cy="435425"/>
            </a:xfrm>
            <a:custGeom>
              <a:rect b="b" l="l" r="r" t="t"/>
              <a:pathLst>
                <a:path extrusionOk="0" h="17417" w="15694">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5"/>
            <p:cNvSpPr/>
            <p:nvPr/>
          </p:nvSpPr>
          <p:spPr>
            <a:xfrm>
              <a:off x="4079500" y="2371100"/>
              <a:ext cx="398700" cy="447250"/>
            </a:xfrm>
            <a:custGeom>
              <a:rect b="b" l="l" r="r" t="t"/>
              <a:pathLst>
                <a:path extrusionOk="0" h="17890" w="15948">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5"/>
            <p:cNvSpPr/>
            <p:nvPr/>
          </p:nvSpPr>
          <p:spPr>
            <a:xfrm>
              <a:off x="4160925" y="2436200"/>
              <a:ext cx="315850" cy="264150"/>
            </a:xfrm>
            <a:custGeom>
              <a:rect b="b" l="l" r="r" t="t"/>
              <a:pathLst>
                <a:path extrusionOk="0" h="10566" w="12634">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5"/>
            <p:cNvSpPr/>
            <p:nvPr/>
          </p:nvSpPr>
          <p:spPr>
            <a:xfrm>
              <a:off x="4158125" y="2430050"/>
              <a:ext cx="320075" cy="275850"/>
            </a:xfrm>
            <a:custGeom>
              <a:rect b="b" l="l" r="r" t="t"/>
              <a:pathLst>
                <a:path extrusionOk="0" h="11034" w="12803">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5"/>
            <p:cNvSpPr/>
            <p:nvPr/>
          </p:nvSpPr>
          <p:spPr>
            <a:xfrm>
              <a:off x="4207250" y="2635575"/>
              <a:ext cx="66700" cy="50675"/>
            </a:xfrm>
            <a:custGeom>
              <a:rect b="b" l="l" r="r" t="t"/>
              <a:pathLst>
                <a:path extrusionOk="0" h="2027" w="2668">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5"/>
            <p:cNvSpPr/>
            <p:nvPr/>
          </p:nvSpPr>
          <p:spPr>
            <a:xfrm>
              <a:off x="4134950" y="2749975"/>
              <a:ext cx="383950" cy="124375"/>
            </a:xfrm>
            <a:custGeom>
              <a:rect b="b" l="l" r="r" t="t"/>
              <a:pathLst>
                <a:path extrusionOk="0" h="4975" w="15358">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5"/>
            <p:cNvSpPr/>
            <p:nvPr/>
          </p:nvSpPr>
          <p:spPr>
            <a:xfrm>
              <a:off x="4128625" y="2744475"/>
              <a:ext cx="388875" cy="135675"/>
            </a:xfrm>
            <a:custGeom>
              <a:rect b="b" l="l" r="r" t="t"/>
              <a:pathLst>
                <a:path extrusionOk="0" h="5427" w="15555">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5"/>
            <p:cNvSpPr/>
            <p:nvPr/>
          </p:nvSpPr>
          <p:spPr>
            <a:xfrm>
              <a:off x="3856300" y="3795025"/>
              <a:ext cx="103200" cy="213500"/>
            </a:xfrm>
            <a:custGeom>
              <a:rect b="b" l="l" r="r" t="t"/>
              <a:pathLst>
                <a:path extrusionOk="0" h="8540" w="4128">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5"/>
            <p:cNvSpPr/>
            <p:nvPr/>
          </p:nvSpPr>
          <p:spPr>
            <a:xfrm>
              <a:off x="3850000" y="3788875"/>
              <a:ext cx="110200" cy="225325"/>
            </a:xfrm>
            <a:custGeom>
              <a:rect b="b" l="l" r="r" t="t"/>
              <a:pathLst>
                <a:path extrusionOk="0" h="9013" w="4408">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5"/>
            <p:cNvSpPr/>
            <p:nvPr/>
          </p:nvSpPr>
          <p:spPr>
            <a:xfrm>
              <a:off x="3807875" y="3450575"/>
              <a:ext cx="162875" cy="381150"/>
            </a:xfrm>
            <a:custGeom>
              <a:rect b="b" l="l" r="r" t="t"/>
              <a:pathLst>
                <a:path extrusionOk="0" h="15246" w="6515">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5"/>
            <p:cNvSpPr/>
            <p:nvPr/>
          </p:nvSpPr>
          <p:spPr>
            <a:xfrm>
              <a:off x="3802275" y="3444500"/>
              <a:ext cx="174775" cy="392825"/>
            </a:xfrm>
            <a:custGeom>
              <a:rect b="b" l="l" r="r" t="t"/>
              <a:pathLst>
                <a:path extrusionOk="0" h="15713" w="6991">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5"/>
            <p:cNvSpPr/>
            <p:nvPr/>
          </p:nvSpPr>
          <p:spPr>
            <a:xfrm>
              <a:off x="4094250" y="5104850"/>
              <a:ext cx="209875" cy="142550"/>
            </a:xfrm>
            <a:custGeom>
              <a:rect b="b" l="l" r="r" t="t"/>
              <a:pathLst>
                <a:path extrusionOk="0" h="5702" w="8395">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5"/>
            <p:cNvSpPr/>
            <p:nvPr/>
          </p:nvSpPr>
          <p:spPr>
            <a:xfrm>
              <a:off x="4092150" y="5099250"/>
              <a:ext cx="209875" cy="153750"/>
            </a:xfrm>
            <a:custGeom>
              <a:rect b="b" l="l" r="r" t="t"/>
              <a:pathLst>
                <a:path extrusionOk="0" h="6150" w="8395">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5"/>
            <p:cNvSpPr/>
            <p:nvPr/>
          </p:nvSpPr>
          <p:spPr>
            <a:xfrm>
              <a:off x="4095650" y="5121025"/>
              <a:ext cx="197950" cy="126375"/>
            </a:xfrm>
            <a:custGeom>
              <a:rect b="b" l="l" r="r" t="t"/>
              <a:pathLst>
                <a:path extrusionOk="0" h="5055" w="7918">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5"/>
            <p:cNvSpPr/>
            <p:nvPr/>
          </p:nvSpPr>
          <p:spPr>
            <a:xfrm>
              <a:off x="4092150" y="5115125"/>
              <a:ext cx="208475" cy="137875"/>
            </a:xfrm>
            <a:custGeom>
              <a:rect b="b" l="l" r="r" t="t"/>
              <a:pathLst>
                <a:path extrusionOk="0" h="5515" w="8339">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5"/>
            <p:cNvSpPr/>
            <p:nvPr/>
          </p:nvSpPr>
          <p:spPr>
            <a:xfrm>
              <a:off x="4480275" y="5126625"/>
              <a:ext cx="139000" cy="99000"/>
            </a:xfrm>
            <a:custGeom>
              <a:rect b="b" l="l" r="r" t="t"/>
              <a:pathLst>
                <a:path extrusionOk="0" h="3960" w="556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5"/>
            <p:cNvSpPr/>
            <p:nvPr/>
          </p:nvSpPr>
          <p:spPr>
            <a:xfrm>
              <a:off x="4474650" y="5120600"/>
              <a:ext cx="147425" cy="111325"/>
            </a:xfrm>
            <a:custGeom>
              <a:rect b="b" l="l" r="r" t="t"/>
              <a:pathLst>
                <a:path extrusionOk="0" h="4453" w="5897">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5"/>
            <p:cNvSpPr/>
            <p:nvPr/>
          </p:nvSpPr>
          <p:spPr>
            <a:xfrm>
              <a:off x="4485875" y="5175750"/>
              <a:ext cx="127775" cy="49875"/>
            </a:xfrm>
            <a:custGeom>
              <a:rect b="b" l="l" r="r" t="t"/>
              <a:pathLst>
                <a:path extrusionOk="0" h="1995" w="5111">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5"/>
            <p:cNvSpPr/>
            <p:nvPr/>
          </p:nvSpPr>
          <p:spPr>
            <a:xfrm>
              <a:off x="4480275" y="5169875"/>
              <a:ext cx="139700" cy="62050"/>
            </a:xfrm>
            <a:custGeom>
              <a:rect b="b" l="l" r="r" t="t"/>
              <a:pathLst>
                <a:path extrusionOk="0" h="2482" w="5588">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5"/>
            <p:cNvSpPr/>
            <p:nvPr/>
          </p:nvSpPr>
          <p:spPr>
            <a:xfrm>
              <a:off x="4017975" y="3637125"/>
              <a:ext cx="654625" cy="1546225"/>
            </a:xfrm>
            <a:custGeom>
              <a:rect b="b" l="l" r="r" t="t"/>
              <a:pathLst>
                <a:path extrusionOk="0" h="61849" w="26185">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5"/>
            <p:cNvSpPr/>
            <p:nvPr/>
          </p:nvSpPr>
          <p:spPr>
            <a:xfrm>
              <a:off x="4013525" y="3630950"/>
              <a:ext cx="661200" cy="1558175"/>
            </a:xfrm>
            <a:custGeom>
              <a:rect b="b" l="l" r="r" t="t"/>
              <a:pathLst>
                <a:path extrusionOk="0" h="62327" w="26448">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5"/>
            <p:cNvSpPr/>
            <p:nvPr/>
          </p:nvSpPr>
          <p:spPr>
            <a:xfrm>
              <a:off x="4350425" y="4004350"/>
              <a:ext cx="40025" cy="246475"/>
            </a:xfrm>
            <a:custGeom>
              <a:rect b="b" l="l" r="r" t="t"/>
              <a:pathLst>
                <a:path extrusionOk="0" h="9859" w="1601">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5"/>
            <p:cNvSpPr/>
            <p:nvPr/>
          </p:nvSpPr>
          <p:spPr>
            <a:xfrm>
              <a:off x="4370775" y="4022050"/>
              <a:ext cx="101800" cy="48475"/>
            </a:xfrm>
            <a:custGeom>
              <a:rect b="b" l="l" r="r" t="t"/>
              <a:pathLst>
                <a:path extrusionOk="0" h="1939" w="4072">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5"/>
            <p:cNvSpPr/>
            <p:nvPr/>
          </p:nvSpPr>
          <p:spPr>
            <a:xfrm>
              <a:off x="4550450" y="4371275"/>
              <a:ext cx="79350" cy="306325"/>
            </a:xfrm>
            <a:custGeom>
              <a:rect b="b" l="l" r="r" t="t"/>
              <a:pathLst>
                <a:path extrusionOk="0" h="12253" w="3174">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5"/>
            <p:cNvSpPr/>
            <p:nvPr/>
          </p:nvSpPr>
          <p:spPr>
            <a:xfrm>
              <a:off x="4764525" y="2629475"/>
              <a:ext cx="126375" cy="225925"/>
            </a:xfrm>
            <a:custGeom>
              <a:rect b="b" l="l" r="r" t="t"/>
              <a:pathLst>
                <a:path extrusionOk="0" h="9037" w="5055">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5"/>
            <p:cNvSpPr/>
            <p:nvPr/>
          </p:nvSpPr>
          <p:spPr>
            <a:xfrm>
              <a:off x="4765225" y="2623775"/>
              <a:ext cx="131275" cy="237525"/>
            </a:xfrm>
            <a:custGeom>
              <a:rect b="b" l="l" r="r" t="t"/>
              <a:pathLst>
                <a:path extrusionOk="0" h="9501" w="5251">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5"/>
            <p:cNvSpPr/>
            <p:nvPr/>
          </p:nvSpPr>
          <p:spPr>
            <a:xfrm>
              <a:off x="4805950" y="2688050"/>
              <a:ext cx="101775" cy="120325"/>
            </a:xfrm>
            <a:custGeom>
              <a:rect b="b" l="l" r="r" t="t"/>
              <a:pathLst>
                <a:path extrusionOk="0" h="4813" w="4071">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5"/>
            <p:cNvSpPr/>
            <p:nvPr/>
          </p:nvSpPr>
          <p:spPr>
            <a:xfrm>
              <a:off x="4799625" y="2682025"/>
              <a:ext cx="108800" cy="132100"/>
            </a:xfrm>
            <a:custGeom>
              <a:rect b="b" l="l" r="r" t="t"/>
              <a:pathLst>
                <a:path extrusionOk="0" h="5284" w="4352">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5"/>
            <p:cNvSpPr/>
            <p:nvPr/>
          </p:nvSpPr>
          <p:spPr>
            <a:xfrm>
              <a:off x="4770150" y="2830675"/>
              <a:ext cx="77225" cy="73875"/>
            </a:xfrm>
            <a:custGeom>
              <a:rect b="b" l="l" r="r" t="t"/>
              <a:pathLst>
                <a:path extrusionOk="0" h="2955" w="3089">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5"/>
            <p:cNvSpPr/>
            <p:nvPr/>
          </p:nvSpPr>
          <p:spPr>
            <a:xfrm>
              <a:off x="4764525" y="2825200"/>
              <a:ext cx="89175" cy="84950"/>
            </a:xfrm>
            <a:custGeom>
              <a:rect b="b" l="l" r="r" t="t"/>
              <a:pathLst>
                <a:path extrusionOk="0" h="3398" w="3567">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5"/>
            <p:cNvSpPr/>
            <p:nvPr/>
          </p:nvSpPr>
          <p:spPr>
            <a:xfrm>
              <a:off x="3826125" y="2811350"/>
              <a:ext cx="1043000" cy="918300"/>
            </a:xfrm>
            <a:custGeom>
              <a:rect b="b" l="l" r="r" t="t"/>
              <a:pathLst>
                <a:path extrusionOk="0" h="36732" w="4172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5"/>
            <p:cNvSpPr/>
            <p:nvPr/>
          </p:nvSpPr>
          <p:spPr>
            <a:xfrm>
              <a:off x="3820525" y="2805550"/>
              <a:ext cx="1051425" cy="930000"/>
            </a:xfrm>
            <a:custGeom>
              <a:rect b="b" l="l" r="r" t="t"/>
              <a:pathLst>
                <a:path extrusionOk="0" h="37200" w="42057">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5"/>
            <p:cNvSpPr/>
            <p:nvPr/>
          </p:nvSpPr>
          <p:spPr>
            <a:xfrm>
              <a:off x="4528000" y="3305275"/>
              <a:ext cx="55475" cy="49150"/>
            </a:xfrm>
            <a:custGeom>
              <a:rect b="b" l="l" r="r" t="t"/>
              <a:pathLst>
                <a:path extrusionOk="0" h="1966" w="2219">
                  <a:moveTo>
                    <a:pt x="1938" y="1"/>
                  </a:moveTo>
                  <a:lnTo>
                    <a:pt x="0" y="1601"/>
                  </a:lnTo>
                  <a:lnTo>
                    <a:pt x="309" y="1966"/>
                  </a:lnTo>
                  <a:lnTo>
                    <a:pt x="2218" y="366"/>
                  </a:lnTo>
                  <a:lnTo>
                    <a:pt x="1938"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5"/>
            <p:cNvSpPr/>
            <p:nvPr/>
          </p:nvSpPr>
          <p:spPr>
            <a:xfrm>
              <a:off x="4205850" y="3376875"/>
              <a:ext cx="290600" cy="241475"/>
            </a:xfrm>
            <a:custGeom>
              <a:rect b="b" l="l" r="r" t="t"/>
              <a:pathLst>
                <a:path extrusionOk="0" h="9659" w="11624">
                  <a:moveTo>
                    <a:pt x="11342" y="0"/>
                  </a:moveTo>
                  <a:lnTo>
                    <a:pt x="0" y="9321"/>
                  </a:lnTo>
                  <a:lnTo>
                    <a:pt x="309" y="9658"/>
                  </a:lnTo>
                  <a:lnTo>
                    <a:pt x="11623" y="365"/>
                  </a:lnTo>
                  <a:lnTo>
                    <a:pt x="11342"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5"/>
            <p:cNvSpPr/>
            <p:nvPr/>
          </p:nvSpPr>
          <p:spPr>
            <a:xfrm>
              <a:off x="4167250" y="3454775"/>
              <a:ext cx="129150" cy="108825"/>
            </a:xfrm>
            <a:custGeom>
              <a:rect b="b" l="l" r="r" t="t"/>
              <a:pathLst>
                <a:path extrusionOk="0" h="4353" w="5166">
                  <a:moveTo>
                    <a:pt x="4857" y="1"/>
                  </a:moveTo>
                  <a:lnTo>
                    <a:pt x="0" y="3987"/>
                  </a:lnTo>
                  <a:lnTo>
                    <a:pt x="281" y="4352"/>
                  </a:lnTo>
                  <a:lnTo>
                    <a:pt x="5166" y="366"/>
                  </a:lnTo>
                  <a:lnTo>
                    <a:pt x="4857"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5"/>
            <p:cNvSpPr/>
            <p:nvPr/>
          </p:nvSpPr>
          <p:spPr>
            <a:xfrm>
              <a:off x="3883675" y="3624500"/>
              <a:ext cx="118650" cy="385075"/>
            </a:xfrm>
            <a:custGeom>
              <a:rect b="b" l="l" r="r" t="t"/>
              <a:pathLst>
                <a:path extrusionOk="0" h="15403" w="4746">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5"/>
            <p:cNvSpPr/>
            <p:nvPr/>
          </p:nvSpPr>
          <p:spPr>
            <a:xfrm>
              <a:off x="3878775" y="3619025"/>
              <a:ext cx="128450" cy="396575"/>
            </a:xfrm>
            <a:custGeom>
              <a:rect b="b" l="l" r="r" t="t"/>
              <a:pathLst>
                <a:path extrusionOk="0" h="15863" w="5138">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5"/>
            <p:cNvSpPr/>
            <p:nvPr/>
          </p:nvSpPr>
          <p:spPr>
            <a:xfrm>
              <a:off x="4737150" y="3094725"/>
              <a:ext cx="70925" cy="163550"/>
            </a:xfrm>
            <a:custGeom>
              <a:rect b="b" l="l" r="r" t="t"/>
              <a:pathLst>
                <a:path extrusionOk="0" h="6542" w="2837">
                  <a:moveTo>
                    <a:pt x="1" y="0"/>
                  </a:moveTo>
                  <a:lnTo>
                    <a:pt x="2836" y="65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5"/>
            <p:cNvSpPr/>
            <p:nvPr/>
          </p:nvSpPr>
          <p:spPr>
            <a:xfrm>
              <a:off x="4730125" y="3088925"/>
              <a:ext cx="84250" cy="175525"/>
            </a:xfrm>
            <a:custGeom>
              <a:rect b="b" l="l" r="r" t="t"/>
              <a:pathLst>
                <a:path extrusionOk="0" h="7021" w="337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5"/>
            <p:cNvSpPr/>
            <p:nvPr/>
          </p:nvSpPr>
          <p:spPr>
            <a:xfrm>
              <a:off x="3973525" y="3851475"/>
              <a:ext cx="22225" cy="90425"/>
            </a:xfrm>
            <a:custGeom>
              <a:rect b="b" l="l" r="r" t="t"/>
              <a:pathLst>
                <a:path extrusionOk="0" h="3617" w="889">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5"/>
            <p:cNvSpPr/>
            <p:nvPr/>
          </p:nvSpPr>
          <p:spPr>
            <a:xfrm>
              <a:off x="3967900" y="3845725"/>
              <a:ext cx="33025" cy="101975"/>
            </a:xfrm>
            <a:custGeom>
              <a:rect b="b" l="l" r="r" t="t"/>
              <a:pathLst>
                <a:path extrusionOk="0" h="4079" w="1321">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5"/>
            <p:cNvSpPr/>
            <p:nvPr/>
          </p:nvSpPr>
          <p:spPr>
            <a:xfrm>
              <a:off x="3935625" y="3881125"/>
              <a:ext cx="53525" cy="115525"/>
            </a:xfrm>
            <a:custGeom>
              <a:rect b="b" l="l" r="r" t="t"/>
              <a:pathLst>
                <a:path extrusionOk="0" h="4621" w="2141">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5"/>
            <p:cNvSpPr/>
            <p:nvPr/>
          </p:nvSpPr>
          <p:spPr>
            <a:xfrm>
              <a:off x="3932125" y="3875200"/>
              <a:ext cx="57575" cy="127325"/>
            </a:xfrm>
            <a:custGeom>
              <a:rect b="b" l="l" r="r" t="t"/>
              <a:pathLst>
                <a:path extrusionOk="0" h="5093" w="2303">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5"/>
            <p:cNvSpPr/>
            <p:nvPr/>
          </p:nvSpPr>
          <p:spPr>
            <a:xfrm>
              <a:off x="3952475" y="3904550"/>
              <a:ext cx="18275" cy="72300"/>
            </a:xfrm>
            <a:custGeom>
              <a:rect b="b" l="l" r="r" t="t"/>
              <a:pathLst>
                <a:path extrusionOk="0" h="2892" w="731">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5"/>
            <p:cNvSpPr/>
            <p:nvPr/>
          </p:nvSpPr>
          <p:spPr>
            <a:xfrm>
              <a:off x="4649425" y="3143050"/>
              <a:ext cx="18275" cy="224025"/>
            </a:xfrm>
            <a:custGeom>
              <a:rect b="b" l="l" r="r" t="t"/>
              <a:pathLst>
                <a:path extrusionOk="0" h="8961" w="731">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5"/>
            <p:cNvSpPr/>
            <p:nvPr/>
          </p:nvSpPr>
          <p:spPr>
            <a:xfrm>
              <a:off x="4652225" y="3168275"/>
              <a:ext cx="37925" cy="131550"/>
            </a:xfrm>
            <a:custGeom>
              <a:rect b="b" l="l" r="r" t="t"/>
              <a:pathLst>
                <a:path extrusionOk="0" h="5262" w="1517">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5"/>
            <p:cNvSpPr/>
            <p:nvPr/>
          </p:nvSpPr>
          <p:spPr>
            <a:xfrm>
              <a:off x="3982650" y="3160575"/>
              <a:ext cx="18275" cy="252825"/>
            </a:xfrm>
            <a:custGeom>
              <a:rect b="b" l="l" r="r" t="t"/>
              <a:pathLst>
                <a:path extrusionOk="0" h="10113" w="731">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5"/>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5"/>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5"/>
            <p:cNvSpPr/>
            <p:nvPr/>
          </p:nvSpPr>
          <p:spPr>
            <a:xfrm>
              <a:off x="3400100" y="2659400"/>
              <a:ext cx="126350" cy="233900"/>
            </a:xfrm>
            <a:custGeom>
              <a:rect b="b" l="l" r="r" t="t"/>
              <a:pathLst>
                <a:path extrusionOk="0" h="9356" w="5054">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5"/>
            <p:cNvSpPr/>
            <p:nvPr/>
          </p:nvSpPr>
          <p:spPr>
            <a:xfrm>
              <a:off x="3395875" y="2653250"/>
              <a:ext cx="136900" cy="245950"/>
            </a:xfrm>
            <a:custGeom>
              <a:rect b="b" l="l" r="r" t="t"/>
              <a:pathLst>
                <a:path extrusionOk="0" h="9838" w="5476">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5"/>
            <p:cNvSpPr/>
            <p:nvPr/>
          </p:nvSpPr>
          <p:spPr>
            <a:xfrm>
              <a:off x="3487125" y="2863100"/>
              <a:ext cx="346050" cy="500625"/>
            </a:xfrm>
            <a:custGeom>
              <a:rect b="b" l="l" r="r" t="t"/>
              <a:pathLst>
                <a:path extrusionOk="0" h="20025" w="13842">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5"/>
            <p:cNvSpPr/>
            <p:nvPr/>
          </p:nvSpPr>
          <p:spPr>
            <a:xfrm>
              <a:off x="3480800" y="2857400"/>
              <a:ext cx="350275" cy="512475"/>
            </a:xfrm>
            <a:custGeom>
              <a:rect b="b" l="l" r="r" t="t"/>
              <a:pathLst>
                <a:path extrusionOk="0" h="20499" w="14011">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5"/>
            <p:cNvSpPr/>
            <p:nvPr/>
          </p:nvSpPr>
          <p:spPr>
            <a:xfrm>
              <a:off x="3115850" y="2418375"/>
              <a:ext cx="301125" cy="330350"/>
            </a:xfrm>
            <a:custGeom>
              <a:rect b="b" l="l" r="r" t="t"/>
              <a:pathLst>
                <a:path extrusionOk="0" h="13214" w="12045">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5"/>
            <p:cNvSpPr/>
            <p:nvPr/>
          </p:nvSpPr>
          <p:spPr>
            <a:xfrm>
              <a:off x="3123550" y="2412500"/>
              <a:ext cx="294825" cy="342125"/>
            </a:xfrm>
            <a:custGeom>
              <a:rect b="b" l="l" r="r" t="t"/>
              <a:pathLst>
                <a:path extrusionOk="0" h="13685" w="11793">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5"/>
            <p:cNvSpPr/>
            <p:nvPr/>
          </p:nvSpPr>
          <p:spPr>
            <a:xfrm>
              <a:off x="3035125" y="2305125"/>
              <a:ext cx="402900" cy="383475"/>
            </a:xfrm>
            <a:custGeom>
              <a:rect b="b" l="l" r="r" t="t"/>
              <a:pathLst>
                <a:path extrusionOk="0" h="15339" w="16116">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5"/>
            <p:cNvSpPr/>
            <p:nvPr/>
          </p:nvSpPr>
          <p:spPr>
            <a:xfrm>
              <a:off x="3054075" y="2298800"/>
              <a:ext cx="384650" cy="395875"/>
            </a:xfrm>
            <a:custGeom>
              <a:rect b="b" l="l" r="r" t="t"/>
              <a:pathLst>
                <a:path extrusionOk="0" h="15835" w="15386">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5"/>
            <p:cNvSpPr/>
            <p:nvPr/>
          </p:nvSpPr>
          <p:spPr>
            <a:xfrm>
              <a:off x="3253400" y="2545500"/>
              <a:ext cx="71625" cy="89550"/>
            </a:xfrm>
            <a:custGeom>
              <a:rect b="b" l="l" r="r" t="t"/>
              <a:pathLst>
                <a:path extrusionOk="0" h="3582" w="2865">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5"/>
            <p:cNvSpPr/>
            <p:nvPr/>
          </p:nvSpPr>
          <p:spPr>
            <a:xfrm>
              <a:off x="3258325" y="2540250"/>
              <a:ext cx="73725" cy="100375"/>
            </a:xfrm>
            <a:custGeom>
              <a:rect b="b" l="l" r="r" t="t"/>
              <a:pathLst>
                <a:path extrusionOk="0" h="4015" w="2949">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5"/>
            <p:cNvSpPr/>
            <p:nvPr/>
          </p:nvSpPr>
          <p:spPr>
            <a:xfrm>
              <a:off x="3096175" y="2715150"/>
              <a:ext cx="256925" cy="96750"/>
            </a:xfrm>
            <a:custGeom>
              <a:rect b="b" l="l" r="r" t="t"/>
              <a:pathLst>
                <a:path extrusionOk="0" h="3870" w="10277">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5"/>
            <p:cNvSpPr/>
            <p:nvPr/>
          </p:nvSpPr>
          <p:spPr>
            <a:xfrm>
              <a:off x="3089875" y="2709400"/>
              <a:ext cx="269550" cy="108575"/>
            </a:xfrm>
            <a:custGeom>
              <a:rect b="b" l="l" r="r" t="t"/>
              <a:pathLst>
                <a:path extrusionOk="0" h="4343" w="10782">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5"/>
            <p:cNvSpPr/>
            <p:nvPr/>
          </p:nvSpPr>
          <p:spPr>
            <a:xfrm>
              <a:off x="2812625" y="5107575"/>
              <a:ext cx="230250" cy="130200"/>
            </a:xfrm>
            <a:custGeom>
              <a:rect b="b" l="l" r="r" t="t"/>
              <a:pathLst>
                <a:path extrusionOk="0" h="5208" w="921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5"/>
            <p:cNvSpPr/>
            <p:nvPr/>
          </p:nvSpPr>
          <p:spPr>
            <a:xfrm>
              <a:off x="2811925" y="5102075"/>
              <a:ext cx="226025" cy="141800"/>
            </a:xfrm>
            <a:custGeom>
              <a:rect b="b" l="l" r="r" t="t"/>
              <a:pathLst>
                <a:path extrusionOk="0" h="5672" w="9041">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5"/>
            <p:cNvSpPr/>
            <p:nvPr/>
          </p:nvSpPr>
          <p:spPr>
            <a:xfrm>
              <a:off x="2816150" y="5125225"/>
              <a:ext cx="209875" cy="112550"/>
            </a:xfrm>
            <a:custGeom>
              <a:rect b="b" l="l" r="r" t="t"/>
              <a:pathLst>
                <a:path extrusionOk="0" h="4502" w="8395">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5"/>
            <p:cNvSpPr/>
            <p:nvPr/>
          </p:nvSpPr>
          <p:spPr>
            <a:xfrm>
              <a:off x="2811925" y="5119425"/>
              <a:ext cx="220425" cy="124450"/>
            </a:xfrm>
            <a:custGeom>
              <a:rect b="b" l="l" r="r" t="t"/>
              <a:pathLst>
                <a:path extrusionOk="0" h="4978" w="8817">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5"/>
            <p:cNvSpPr/>
            <p:nvPr/>
          </p:nvSpPr>
          <p:spPr>
            <a:xfrm>
              <a:off x="3328500" y="5107575"/>
              <a:ext cx="230250" cy="130200"/>
            </a:xfrm>
            <a:custGeom>
              <a:rect b="b" l="l" r="r" t="t"/>
              <a:pathLst>
                <a:path extrusionOk="0" h="5208" w="921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5"/>
            <p:cNvSpPr/>
            <p:nvPr/>
          </p:nvSpPr>
          <p:spPr>
            <a:xfrm>
              <a:off x="3333425" y="5102075"/>
              <a:ext cx="226025" cy="141800"/>
            </a:xfrm>
            <a:custGeom>
              <a:rect b="b" l="l" r="r" t="t"/>
              <a:pathLst>
                <a:path extrusionOk="0" h="5672" w="9041">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5"/>
            <p:cNvSpPr/>
            <p:nvPr/>
          </p:nvSpPr>
          <p:spPr>
            <a:xfrm>
              <a:off x="3345350" y="5125225"/>
              <a:ext cx="209875" cy="112550"/>
            </a:xfrm>
            <a:custGeom>
              <a:rect b="b" l="l" r="r" t="t"/>
              <a:pathLst>
                <a:path extrusionOk="0" h="4502" w="8395">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5"/>
            <p:cNvSpPr/>
            <p:nvPr/>
          </p:nvSpPr>
          <p:spPr>
            <a:xfrm>
              <a:off x="3339025" y="5119425"/>
              <a:ext cx="220425" cy="124450"/>
            </a:xfrm>
            <a:custGeom>
              <a:rect b="b" l="l" r="r" t="t"/>
              <a:pathLst>
                <a:path extrusionOk="0" h="4978" w="8817">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5"/>
            <p:cNvSpPr/>
            <p:nvPr/>
          </p:nvSpPr>
          <p:spPr>
            <a:xfrm>
              <a:off x="2910200" y="3517250"/>
              <a:ext cx="615550" cy="1665775"/>
            </a:xfrm>
            <a:custGeom>
              <a:rect b="b" l="l" r="r" t="t"/>
              <a:pathLst>
                <a:path extrusionOk="0" h="66631" w="24622">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5"/>
            <p:cNvSpPr/>
            <p:nvPr/>
          </p:nvSpPr>
          <p:spPr>
            <a:xfrm>
              <a:off x="2905275" y="3511100"/>
              <a:ext cx="626800" cy="1678025"/>
            </a:xfrm>
            <a:custGeom>
              <a:rect b="b" l="l" r="r" t="t"/>
              <a:pathLst>
                <a:path extrusionOk="0" h="67121" w="25072">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5"/>
            <p:cNvSpPr/>
            <p:nvPr/>
          </p:nvSpPr>
          <p:spPr>
            <a:xfrm>
              <a:off x="3183925" y="3855550"/>
              <a:ext cx="78625" cy="139825"/>
            </a:xfrm>
            <a:custGeom>
              <a:rect b="b" l="l" r="r" t="t"/>
              <a:pathLst>
                <a:path extrusionOk="0" h="5593" w="3145">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5"/>
            <p:cNvSpPr/>
            <p:nvPr/>
          </p:nvSpPr>
          <p:spPr>
            <a:xfrm>
              <a:off x="2589450" y="2878550"/>
              <a:ext cx="361475" cy="677325"/>
            </a:xfrm>
            <a:custGeom>
              <a:rect b="b" l="l" r="r" t="t"/>
              <a:pathLst>
                <a:path extrusionOk="0" h="27093" w="14459">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5"/>
            <p:cNvSpPr/>
            <p:nvPr/>
          </p:nvSpPr>
          <p:spPr>
            <a:xfrm>
              <a:off x="2588725" y="2872225"/>
              <a:ext cx="367825" cy="689625"/>
            </a:xfrm>
            <a:custGeom>
              <a:rect b="b" l="l" r="r" t="t"/>
              <a:pathLst>
                <a:path extrusionOk="0" h="27585" w="14713">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5"/>
            <p:cNvSpPr/>
            <p:nvPr/>
          </p:nvSpPr>
          <p:spPr>
            <a:xfrm>
              <a:off x="2888425" y="3476525"/>
              <a:ext cx="122150" cy="126200"/>
            </a:xfrm>
            <a:custGeom>
              <a:rect b="b" l="l" r="r" t="t"/>
              <a:pathLst>
                <a:path extrusionOk="0" h="5048" w="4886">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5"/>
            <p:cNvSpPr/>
            <p:nvPr/>
          </p:nvSpPr>
          <p:spPr>
            <a:xfrm>
              <a:off x="2882825" y="3470650"/>
              <a:ext cx="126350" cy="137850"/>
            </a:xfrm>
            <a:custGeom>
              <a:rect b="b" l="l" r="r" t="t"/>
              <a:pathLst>
                <a:path extrusionOk="0" h="5514" w="5054">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5"/>
            <p:cNvSpPr/>
            <p:nvPr/>
          </p:nvSpPr>
          <p:spPr>
            <a:xfrm>
              <a:off x="2922825" y="3491975"/>
              <a:ext cx="54775" cy="71700"/>
            </a:xfrm>
            <a:custGeom>
              <a:rect b="b" l="l" r="r" t="t"/>
              <a:pathLst>
                <a:path extrusionOk="0" h="2868" w="2191">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5"/>
            <p:cNvSpPr/>
            <p:nvPr/>
          </p:nvSpPr>
          <p:spPr>
            <a:xfrm>
              <a:off x="2916500" y="3485800"/>
              <a:ext cx="65300" cy="83400"/>
            </a:xfrm>
            <a:custGeom>
              <a:rect b="b" l="l" r="r" t="t"/>
              <a:pathLst>
                <a:path extrusionOk="0" h="3336" w="2612">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5"/>
            <p:cNvSpPr/>
            <p:nvPr/>
          </p:nvSpPr>
          <p:spPr>
            <a:xfrm>
              <a:off x="2907375" y="2774425"/>
              <a:ext cx="602250" cy="818975"/>
            </a:xfrm>
            <a:custGeom>
              <a:rect b="b" l="l" r="r" t="t"/>
              <a:pathLst>
                <a:path extrusionOk="0" h="32759" w="2409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5"/>
            <p:cNvSpPr/>
            <p:nvPr/>
          </p:nvSpPr>
          <p:spPr>
            <a:xfrm>
              <a:off x="2901775" y="2769050"/>
              <a:ext cx="613450" cy="830350"/>
            </a:xfrm>
            <a:custGeom>
              <a:rect b="b" l="l" r="r" t="t"/>
              <a:pathLst>
                <a:path extrusionOk="0" h="33214" w="24538">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5"/>
            <p:cNvSpPr/>
            <p:nvPr/>
          </p:nvSpPr>
          <p:spPr>
            <a:xfrm>
              <a:off x="3490625" y="2898200"/>
              <a:ext cx="312375" cy="474625"/>
            </a:xfrm>
            <a:custGeom>
              <a:rect b="b" l="l" r="r" t="t"/>
              <a:pathLst>
                <a:path extrusionOk="0" h="18985" w="12495">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5"/>
            <p:cNvSpPr/>
            <p:nvPr/>
          </p:nvSpPr>
          <p:spPr>
            <a:xfrm>
              <a:off x="3484325" y="2892300"/>
              <a:ext cx="325675" cy="486700"/>
            </a:xfrm>
            <a:custGeom>
              <a:rect b="b" l="l" r="r" t="t"/>
              <a:pathLst>
                <a:path extrusionOk="0" h="19468" w="13027">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4" name="Shape 2844"/>
        <p:cNvGrpSpPr/>
        <p:nvPr/>
      </p:nvGrpSpPr>
      <p:grpSpPr>
        <a:xfrm>
          <a:off x="0" y="0"/>
          <a:ext cx="0" cy="0"/>
          <a:chOff x="0" y="0"/>
          <a:chExt cx="0" cy="0"/>
        </a:xfrm>
      </p:grpSpPr>
      <p:sp>
        <p:nvSpPr>
          <p:cNvPr id="2845" name="Google Shape;2845;p46"/>
          <p:cNvSpPr txBox="1"/>
          <p:nvPr>
            <p:ph type="title"/>
          </p:nvPr>
        </p:nvSpPr>
        <p:spPr>
          <a:xfrm>
            <a:off x="1266450" y="338328"/>
            <a:ext cx="66111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Unit Testing</a:t>
            </a:r>
            <a:endParaRPr/>
          </a:p>
        </p:txBody>
      </p:sp>
      <p:pic>
        <p:nvPicPr>
          <p:cNvPr id="2846" name="Google Shape;2846;p46"/>
          <p:cNvPicPr preferRelativeResize="0"/>
          <p:nvPr/>
        </p:nvPicPr>
        <p:blipFill>
          <a:blip r:embed="rId3">
            <a:alphaModFix/>
          </a:blip>
          <a:stretch>
            <a:fillRect/>
          </a:stretch>
        </p:blipFill>
        <p:spPr>
          <a:xfrm>
            <a:off x="451425" y="1567025"/>
            <a:ext cx="4161988" cy="2879651"/>
          </a:xfrm>
          <a:prstGeom prst="rect">
            <a:avLst/>
          </a:prstGeom>
          <a:noFill/>
          <a:ln>
            <a:noFill/>
          </a:ln>
        </p:spPr>
      </p:pic>
      <p:pic>
        <p:nvPicPr>
          <p:cNvPr id="2847" name="Google Shape;2847;p46"/>
          <p:cNvPicPr preferRelativeResize="0"/>
          <p:nvPr/>
        </p:nvPicPr>
        <p:blipFill>
          <a:blip r:embed="rId4">
            <a:alphaModFix/>
          </a:blip>
          <a:stretch>
            <a:fillRect/>
          </a:stretch>
        </p:blipFill>
        <p:spPr>
          <a:xfrm>
            <a:off x="4954900" y="2782800"/>
            <a:ext cx="4079325" cy="448100"/>
          </a:xfrm>
          <a:prstGeom prst="rect">
            <a:avLst/>
          </a:prstGeom>
          <a:noFill/>
          <a:ln>
            <a:noFill/>
          </a:ln>
        </p:spPr>
      </p:pic>
      <p:sp>
        <p:nvSpPr>
          <p:cNvPr id="2848" name="Google Shape;2848;p46"/>
          <p:cNvSpPr txBox="1"/>
          <p:nvPr/>
        </p:nvSpPr>
        <p:spPr>
          <a:xfrm>
            <a:off x="527975" y="1169300"/>
            <a:ext cx="40089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a:ea typeface="Fira Sans"/>
                <a:cs typeface="Fira Sans"/>
                <a:sym typeface="Fira Sans"/>
              </a:rPr>
              <a:t>1. </a:t>
            </a:r>
            <a:r>
              <a:rPr lang="en">
                <a:latin typeface="Fira Sans"/>
                <a:ea typeface="Fira Sans"/>
                <a:cs typeface="Fira Sans"/>
                <a:sym typeface="Fira Sans"/>
              </a:rPr>
              <a:t>Transfer Money</a:t>
            </a:r>
            <a:endParaRPr>
              <a:latin typeface="Fira Sans"/>
              <a:ea typeface="Fira Sans"/>
              <a:cs typeface="Fira Sans"/>
              <a:sym typeface="Fira Sans"/>
            </a:endParaRPr>
          </a:p>
        </p:txBody>
      </p:sp>
      <p:sp>
        <p:nvSpPr>
          <p:cNvPr id="2849" name="Google Shape;2849;p46"/>
          <p:cNvSpPr txBox="1"/>
          <p:nvPr/>
        </p:nvSpPr>
        <p:spPr>
          <a:xfrm>
            <a:off x="4898200" y="1419313"/>
            <a:ext cx="40089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a:ea typeface="Fira Sans"/>
                <a:cs typeface="Fira Sans"/>
                <a:sym typeface="Fira Sans"/>
              </a:rPr>
              <a:t>2. Get Balance</a:t>
            </a:r>
            <a:endParaRPr>
              <a:latin typeface="Fira Sans"/>
              <a:ea typeface="Fira Sans"/>
              <a:cs typeface="Fira Sans"/>
              <a:sym typeface="Fira Sans"/>
            </a:endParaRPr>
          </a:p>
        </p:txBody>
      </p:sp>
      <p:sp>
        <p:nvSpPr>
          <p:cNvPr id="2850" name="Google Shape;2850;p46"/>
          <p:cNvSpPr txBox="1"/>
          <p:nvPr/>
        </p:nvSpPr>
        <p:spPr>
          <a:xfrm>
            <a:off x="4965775" y="2419325"/>
            <a:ext cx="4008900" cy="4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a:ea typeface="Fira Sans"/>
                <a:cs typeface="Fira Sans"/>
                <a:sym typeface="Fira Sans"/>
              </a:rPr>
              <a:t>3. Get Transfer History</a:t>
            </a:r>
            <a:endParaRPr>
              <a:latin typeface="Fira Sans"/>
              <a:ea typeface="Fira Sans"/>
              <a:cs typeface="Fira Sans"/>
              <a:sym typeface="Fira Sans"/>
            </a:endParaRPr>
          </a:p>
        </p:txBody>
      </p:sp>
      <p:pic>
        <p:nvPicPr>
          <p:cNvPr id="2851" name="Google Shape;2851;p46"/>
          <p:cNvPicPr preferRelativeResize="0"/>
          <p:nvPr/>
        </p:nvPicPr>
        <p:blipFill>
          <a:blip r:embed="rId5">
            <a:alphaModFix/>
          </a:blip>
          <a:stretch>
            <a:fillRect/>
          </a:stretch>
        </p:blipFill>
        <p:spPr>
          <a:xfrm>
            <a:off x="4965775" y="1780849"/>
            <a:ext cx="3897925" cy="506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5" name="Shape 2855"/>
        <p:cNvGrpSpPr/>
        <p:nvPr/>
      </p:nvGrpSpPr>
      <p:grpSpPr>
        <a:xfrm>
          <a:off x="0" y="0"/>
          <a:ext cx="0" cy="0"/>
          <a:chOff x="0" y="0"/>
          <a:chExt cx="0" cy="0"/>
        </a:xfrm>
      </p:grpSpPr>
      <p:sp>
        <p:nvSpPr>
          <p:cNvPr id="2856" name="Google Shape;2856;p47"/>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swald Regular"/>
                <a:ea typeface="Oswald Regular"/>
                <a:cs typeface="Oswald Regular"/>
                <a:sym typeface="Oswald Regular"/>
              </a:rPr>
              <a:t>BENCHMARK - THÔNG TIN CHUNG </a:t>
            </a:r>
            <a:endParaRPr>
              <a:latin typeface="Oswald Regular"/>
              <a:ea typeface="Oswald Regular"/>
              <a:cs typeface="Oswald Regular"/>
              <a:sym typeface="Oswald Regular"/>
            </a:endParaRPr>
          </a:p>
        </p:txBody>
      </p:sp>
      <p:graphicFrame>
        <p:nvGraphicFramePr>
          <p:cNvPr id="2857" name="Google Shape;2857;p47"/>
          <p:cNvGraphicFramePr/>
          <p:nvPr/>
        </p:nvGraphicFramePr>
        <p:xfrm>
          <a:off x="678550" y="1701225"/>
          <a:ext cx="3000000" cy="3000000"/>
        </p:xfrm>
        <a:graphic>
          <a:graphicData uri="http://schemas.openxmlformats.org/drawingml/2006/table">
            <a:tbl>
              <a:tblPr>
                <a:noFill/>
                <a:tableStyleId>{6FE91EAF-AC03-430A-A73B-E1E20228C151}</a:tableStyleId>
              </a:tblPr>
              <a:tblGrid>
                <a:gridCol w="1050075"/>
                <a:gridCol w="2407650"/>
              </a:tblGrid>
              <a:tr h="304800">
                <a:tc>
                  <a:txBody>
                    <a:bodyPr/>
                    <a:lstStyle/>
                    <a:p>
                      <a:pPr indent="0" lvl="0" marL="0" rtl="0" algn="ctr">
                        <a:lnSpc>
                          <a:spcPct val="115000"/>
                        </a:lnSpc>
                        <a:spcBef>
                          <a:spcPts val="0"/>
                        </a:spcBef>
                        <a:spcAft>
                          <a:spcPts val="0"/>
                        </a:spcAft>
                        <a:buNone/>
                      </a:pPr>
                      <a:r>
                        <a:rPr b="1" lang="en" sz="1100">
                          <a:solidFill>
                            <a:srgbClr val="595959"/>
                          </a:solidFill>
                          <a:latin typeface="Fira Sans"/>
                          <a:ea typeface="Fira Sans"/>
                          <a:cs typeface="Fira Sans"/>
                          <a:sym typeface="Fira Sans"/>
                        </a:rPr>
                        <a:t>Loại</a:t>
                      </a:r>
                      <a:endParaRPr b="1" sz="1100">
                        <a:solidFill>
                          <a:srgbClr val="595959"/>
                        </a:solidFill>
                        <a:latin typeface="Fira Sans"/>
                        <a:ea typeface="Fira Sans"/>
                        <a:cs typeface="Fira Sans"/>
                        <a:sym typeface="Fira Sans"/>
                      </a:endParaRPr>
                    </a:p>
                  </a:txBody>
                  <a:tcPr marT="66675" marB="66675" marR="95250" marL="95250">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77C6FC"/>
                    </a:solidFill>
                  </a:tcPr>
                </a:tc>
                <a:tc>
                  <a:txBody>
                    <a:bodyPr/>
                    <a:lstStyle/>
                    <a:p>
                      <a:pPr indent="0" lvl="0" marL="0" rtl="0" algn="ctr">
                        <a:lnSpc>
                          <a:spcPct val="115000"/>
                        </a:lnSpc>
                        <a:spcBef>
                          <a:spcPts val="0"/>
                        </a:spcBef>
                        <a:spcAft>
                          <a:spcPts val="0"/>
                        </a:spcAft>
                        <a:buNone/>
                      </a:pPr>
                      <a:r>
                        <a:rPr b="1" lang="en" sz="1100">
                          <a:solidFill>
                            <a:srgbClr val="595959"/>
                          </a:solidFill>
                          <a:latin typeface="Fira Sans"/>
                          <a:ea typeface="Fira Sans"/>
                          <a:cs typeface="Fira Sans"/>
                          <a:sym typeface="Fira Sans"/>
                        </a:rPr>
                        <a:t>Thông số</a:t>
                      </a:r>
                      <a:endParaRPr b="1" sz="1100">
                        <a:solidFill>
                          <a:srgbClr val="595959"/>
                        </a:solidFill>
                        <a:latin typeface="Fira Sans"/>
                        <a:ea typeface="Fira Sans"/>
                        <a:cs typeface="Fira Sans"/>
                        <a:sym typeface="Fira Sans"/>
                      </a:endParaRPr>
                    </a:p>
                  </a:txBody>
                  <a:tcPr marT="66675" marB="66675" marR="95250" marL="95250">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77C6FC"/>
                    </a:solidFill>
                  </a:tcPr>
                </a:tc>
              </a:tr>
              <a:tr h="304800">
                <a:tc>
                  <a:txBody>
                    <a:bodyPr/>
                    <a:lstStyle/>
                    <a:p>
                      <a:pPr indent="0" lvl="0" marL="0" rtl="0" algn="l">
                        <a:lnSpc>
                          <a:spcPct val="115000"/>
                        </a:lnSpc>
                        <a:spcBef>
                          <a:spcPts val="0"/>
                        </a:spcBef>
                        <a:spcAft>
                          <a:spcPts val="0"/>
                        </a:spcAft>
                        <a:buNone/>
                      </a:pPr>
                      <a:r>
                        <a:rPr lang="en" sz="1000">
                          <a:solidFill>
                            <a:srgbClr val="595959"/>
                          </a:solidFill>
                          <a:latin typeface="Fira Sans"/>
                          <a:ea typeface="Fira Sans"/>
                          <a:cs typeface="Fira Sans"/>
                          <a:sym typeface="Fira Sans"/>
                        </a:rPr>
                        <a:t>OS</a:t>
                      </a:r>
                      <a:endParaRPr sz="1000">
                        <a:solidFill>
                          <a:srgbClr val="595959"/>
                        </a:solidFill>
                        <a:latin typeface="Fira Sans"/>
                        <a:ea typeface="Fira Sans"/>
                        <a:cs typeface="Fira Sans"/>
                        <a:sym typeface="Fira Sans"/>
                      </a:endParaRPr>
                    </a:p>
                  </a:txBody>
                  <a:tcPr marT="66675" marB="66675" marR="95250" marL="95250">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595959"/>
                          </a:solidFill>
                          <a:latin typeface="Fira Sans"/>
                          <a:ea typeface="Fira Sans"/>
                          <a:cs typeface="Fira Sans"/>
                          <a:sym typeface="Fira Sans"/>
                        </a:rPr>
                        <a:t>Ubuntu 20.04.1 LTS 64-bit</a:t>
                      </a:r>
                      <a:endParaRPr sz="1000">
                        <a:solidFill>
                          <a:srgbClr val="595959"/>
                        </a:solidFill>
                        <a:latin typeface="Fira Sans"/>
                        <a:ea typeface="Fira Sans"/>
                        <a:cs typeface="Fira Sans"/>
                        <a:sym typeface="Fira Sans"/>
                      </a:endParaRPr>
                    </a:p>
                  </a:txBody>
                  <a:tcPr marT="66675" marB="66675" marR="95250" marL="95250">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04800">
                <a:tc>
                  <a:txBody>
                    <a:bodyPr/>
                    <a:lstStyle/>
                    <a:p>
                      <a:pPr indent="0" lvl="0" marL="0" rtl="0" algn="l">
                        <a:lnSpc>
                          <a:spcPct val="115000"/>
                        </a:lnSpc>
                        <a:spcBef>
                          <a:spcPts val="0"/>
                        </a:spcBef>
                        <a:spcAft>
                          <a:spcPts val="0"/>
                        </a:spcAft>
                        <a:buNone/>
                      </a:pPr>
                      <a:r>
                        <a:rPr lang="en" sz="1000">
                          <a:solidFill>
                            <a:srgbClr val="595959"/>
                          </a:solidFill>
                          <a:latin typeface="Fira Sans"/>
                          <a:ea typeface="Fira Sans"/>
                          <a:cs typeface="Fira Sans"/>
                          <a:sym typeface="Fira Sans"/>
                        </a:rPr>
                        <a:t>CPU</a:t>
                      </a:r>
                      <a:endParaRPr sz="1000">
                        <a:solidFill>
                          <a:srgbClr val="595959"/>
                        </a:solidFill>
                        <a:latin typeface="Fira Sans"/>
                        <a:ea typeface="Fira Sans"/>
                        <a:cs typeface="Fira Sans"/>
                        <a:sym typeface="Fira Sans"/>
                      </a:endParaRPr>
                    </a:p>
                  </a:txBody>
                  <a:tcPr marT="66675" marB="66675" marR="95250" marL="95250">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595959"/>
                          </a:solidFill>
                          <a:latin typeface="Fira Sans"/>
                          <a:ea typeface="Fira Sans"/>
                          <a:cs typeface="Fira Sans"/>
                          <a:sym typeface="Fira Sans"/>
                        </a:rPr>
                        <a:t>Intel® Core™ i5-8250U CPU @ 1.60GHz × 8</a:t>
                      </a:r>
                      <a:endParaRPr sz="1000">
                        <a:solidFill>
                          <a:srgbClr val="595959"/>
                        </a:solidFill>
                        <a:latin typeface="Fira Sans"/>
                        <a:ea typeface="Fira Sans"/>
                        <a:cs typeface="Fira Sans"/>
                        <a:sym typeface="Fira Sans"/>
                      </a:endParaRPr>
                    </a:p>
                  </a:txBody>
                  <a:tcPr marT="66675" marB="66675" marR="95250" marL="95250">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04800">
                <a:tc>
                  <a:txBody>
                    <a:bodyPr/>
                    <a:lstStyle/>
                    <a:p>
                      <a:pPr indent="0" lvl="0" marL="0" rtl="0" algn="l">
                        <a:lnSpc>
                          <a:spcPct val="115000"/>
                        </a:lnSpc>
                        <a:spcBef>
                          <a:spcPts val="0"/>
                        </a:spcBef>
                        <a:spcAft>
                          <a:spcPts val="0"/>
                        </a:spcAft>
                        <a:buNone/>
                      </a:pPr>
                      <a:r>
                        <a:rPr lang="en" sz="1000">
                          <a:solidFill>
                            <a:srgbClr val="595959"/>
                          </a:solidFill>
                          <a:latin typeface="Fira Sans"/>
                          <a:ea typeface="Fira Sans"/>
                          <a:cs typeface="Fira Sans"/>
                          <a:sym typeface="Fira Sans"/>
                        </a:rPr>
                        <a:t>Ram</a:t>
                      </a:r>
                      <a:endParaRPr sz="1000">
                        <a:solidFill>
                          <a:srgbClr val="595959"/>
                        </a:solidFill>
                        <a:latin typeface="Fira Sans"/>
                        <a:ea typeface="Fira Sans"/>
                        <a:cs typeface="Fira Sans"/>
                        <a:sym typeface="Fira Sans"/>
                      </a:endParaRPr>
                    </a:p>
                  </a:txBody>
                  <a:tcPr marT="66675" marB="66675" marR="95250" marL="95250">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595959"/>
                          </a:solidFill>
                          <a:latin typeface="Fira Sans"/>
                          <a:ea typeface="Fira Sans"/>
                          <a:cs typeface="Fira Sans"/>
                          <a:sym typeface="Fira Sans"/>
                        </a:rPr>
                        <a:t>8 GB</a:t>
                      </a:r>
                      <a:endParaRPr sz="1000">
                        <a:solidFill>
                          <a:srgbClr val="595959"/>
                        </a:solidFill>
                        <a:latin typeface="Fira Sans"/>
                        <a:ea typeface="Fira Sans"/>
                        <a:cs typeface="Fira Sans"/>
                        <a:sym typeface="Fira Sans"/>
                      </a:endParaRPr>
                    </a:p>
                  </a:txBody>
                  <a:tcPr marT="66675" marB="66675" marR="95250" marL="95250">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04800">
                <a:tc>
                  <a:txBody>
                    <a:bodyPr/>
                    <a:lstStyle/>
                    <a:p>
                      <a:pPr indent="0" lvl="0" marL="0" rtl="0" algn="l">
                        <a:lnSpc>
                          <a:spcPct val="115000"/>
                        </a:lnSpc>
                        <a:spcBef>
                          <a:spcPts val="0"/>
                        </a:spcBef>
                        <a:spcAft>
                          <a:spcPts val="0"/>
                        </a:spcAft>
                        <a:buNone/>
                      </a:pPr>
                      <a:r>
                        <a:rPr lang="en" sz="1000">
                          <a:solidFill>
                            <a:srgbClr val="595959"/>
                          </a:solidFill>
                          <a:latin typeface="Fira Sans"/>
                          <a:ea typeface="Fira Sans"/>
                          <a:cs typeface="Fira Sans"/>
                          <a:sym typeface="Fira Sans"/>
                        </a:rPr>
                        <a:t>Ổ cứng</a:t>
                      </a:r>
                      <a:endParaRPr sz="1000">
                        <a:solidFill>
                          <a:srgbClr val="595959"/>
                        </a:solidFill>
                        <a:latin typeface="Fira Sans"/>
                        <a:ea typeface="Fira Sans"/>
                        <a:cs typeface="Fira Sans"/>
                        <a:sym typeface="Fira Sans"/>
                      </a:endParaRPr>
                    </a:p>
                  </a:txBody>
                  <a:tcPr marT="66675" marB="66675" marR="95250" marL="95250">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595959"/>
                          </a:solidFill>
                          <a:latin typeface="Fira Sans"/>
                          <a:ea typeface="Fira Sans"/>
                          <a:cs typeface="Fira Sans"/>
                          <a:sym typeface="Fira Sans"/>
                        </a:rPr>
                        <a:t>SSD</a:t>
                      </a:r>
                      <a:endParaRPr sz="1000">
                        <a:solidFill>
                          <a:srgbClr val="595959"/>
                        </a:solidFill>
                        <a:latin typeface="Fira Sans"/>
                        <a:ea typeface="Fira Sans"/>
                        <a:cs typeface="Fira Sans"/>
                        <a:sym typeface="Fira Sans"/>
                      </a:endParaRPr>
                    </a:p>
                  </a:txBody>
                  <a:tcPr marT="66675" marB="66675" marR="95250" marL="95250">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sp>
        <p:nvSpPr>
          <p:cNvPr id="2858" name="Google Shape;2858;p47"/>
          <p:cNvSpPr txBox="1"/>
          <p:nvPr/>
        </p:nvSpPr>
        <p:spPr>
          <a:xfrm>
            <a:off x="1702950" y="1329675"/>
            <a:ext cx="2700000" cy="285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500">
                <a:solidFill>
                  <a:srgbClr val="595959"/>
                </a:solidFill>
                <a:latin typeface="Fira Sans Extra Condensed SemiBold"/>
                <a:ea typeface="Fira Sans Extra Condensed SemiBold"/>
                <a:cs typeface="Fira Sans Extra Condensed SemiBold"/>
                <a:sym typeface="Fira Sans Extra Condensed SemiBold"/>
              </a:rPr>
              <a:t>Cấu hình OS</a:t>
            </a:r>
            <a:endParaRPr sz="1500">
              <a:solidFill>
                <a:srgbClr val="595959"/>
              </a:solidFill>
              <a:latin typeface="Fira Sans Extra Condensed SemiBold"/>
              <a:ea typeface="Fira Sans Extra Condensed SemiBold"/>
              <a:cs typeface="Fira Sans Extra Condensed SemiBold"/>
              <a:sym typeface="Fira Sans Extra Condensed SemiBold"/>
            </a:endParaRPr>
          </a:p>
        </p:txBody>
      </p:sp>
      <p:graphicFrame>
        <p:nvGraphicFramePr>
          <p:cNvPr id="2859" name="Google Shape;2859;p47"/>
          <p:cNvGraphicFramePr/>
          <p:nvPr/>
        </p:nvGraphicFramePr>
        <p:xfrm>
          <a:off x="4610250" y="1701225"/>
          <a:ext cx="3000000" cy="3000000"/>
        </p:xfrm>
        <a:graphic>
          <a:graphicData uri="http://schemas.openxmlformats.org/drawingml/2006/table">
            <a:tbl>
              <a:tblPr>
                <a:noFill/>
                <a:tableStyleId>{6FE91EAF-AC03-430A-A73B-E1E20228C151}</a:tableStyleId>
              </a:tblPr>
              <a:tblGrid>
                <a:gridCol w="1711625"/>
                <a:gridCol w="1930525"/>
              </a:tblGrid>
              <a:tr h="304800">
                <a:tc>
                  <a:txBody>
                    <a:bodyPr/>
                    <a:lstStyle/>
                    <a:p>
                      <a:pPr indent="0" lvl="0" marL="0" rtl="0" algn="ctr">
                        <a:lnSpc>
                          <a:spcPct val="115000"/>
                        </a:lnSpc>
                        <a:spcBef>
                          <a:spcPts val="0"/>
                        </a:spcBef>
                        <a:spcAft>
                          <a:spcPts val="0"/>
                        </a:spcAft>
                        <a:buNone/>
                      </a:pPr>
                      <a:r>
                        <a:rPr b="1" lang="en" sz="1100">
                          <a:solidFill>
                            <a:srgbClr val="595959"/>
                          </a:solidFill>
                          <a:latin typeface="Fira Sans"/>
                          <a:ea typeface="Fira Sans"/>
                          <a:cs typeface="Fira Sans"/>
                          <a:sym typeface="Fira Sans"/>
                        </a:rPr>
                        <a:t>Applications</a:t>
                      </a:r>
                      <a:endParaRPr b="1" sz="1100">
                        <a:solidFill>
                          <a:srgbClr val="595959"/>
                        </a:solidFill>
                        <a:latin typeface="Fira Sans"/>
                        <a:ea typeface="Fira Sans"/>
                        <a:cs typeface="Fira Sans"/>
                        <a:sym typeface="Fira Sans"/>
                      </a:endParaRPr>
                    </a:p>
                  </a:txBody>
                  <a:tcPr marT="66675" marB="66675" marR="95250" marL="952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77C6FC"/>
                    </a:solidFill>
                  </a:tcPr>
                </a:tc>
                <a:tc>
                  <a:txBody>
                    <a:bodyPr/>
                    <a:lstStyle/>
                    <a:p>
                      <a:pPr indent="0" lvl="0" marL="0" rtl="0" algn="ctr">
                        <a:lnSpc>
                          <a:spcPct val="115000"/>
                        </a:lnSpc>
                        <a:spcBef>
                          <a:spcPts val="0"/>
                        </a:spcBef>
                        <a:spcAft>
                          <a:spcPts val="0"/>
                        </a:spcAft>
                        <a:buNone/>
                      </a:pPr>
                      <a:r>
                        <a:rPr b="1" lang="en" sz="1100">
                          <a:solidFill>
                            <a:srgbClr val="595959"/>
                          </a:solidFill>
                          <a:latin typeface="Fira Sans"/>
                          <a:ea typeface="Fira Sans"/>
                          <a:cs typeface="Fira Sans"/>
                          <a:sym typeface="Fira Sans"/>
                        </a:rPr>
                        <a:t>Version</a:t>
                      </a:r>
                      <a:endParaRPr b="1" sz="1100">
                        <a:solidFill>
                          <a:srgbClr val="595959"/>
                        </a:solidFill>
                        <a:latin typeface="Fira Sans"/>
                        <a:ea typeface="Fira Sans"/>
                        <a:cs typeface="Fira Sans"/>
                        <a:sym typeface="Fira Sans"/>
                      </a:endParaRPr>
                    </a:p>
                  </a:txBody>
                  <a:tcPr marT="66675" marB="66675" marR="95250" marL="952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77C6FC"/>
                    </a:solidFill>
                  </a:tcPr>
                </a:tc>
              </a:tr>
              <a:tr h="304800">
                <a:tc>
                  <a:txBody>
                    <a:bodyPr/>
                    <a:lstStyle/>
                    <a:p>
                      <a:pPr indent="0" lvl="0" marL="0" rtl="0" algn="l">
                        <a:lnSpc>
                          <a:spcPct val="115000"/>
                        </a:lnSpc>
                        <a:spcBef>
                          <a:spcPts val="0"/>
                        </a:spcBef>
                        <a:spcAft>
                          <a:spcPts val="0"/>
                        </a:spcAft>
                        <a:buNone/>
                      </a:pPr>
                      <a:r>
                        <a:rPr lang="en" sz="1100">
                          <a:solidFill>
                            <a:srgbClr val="595959"/>
                          </a:solidFill>
                          <a:latin typeface="Fira Sans"/>
                          <a:ea typeface="Fira Sans"/>
                          <a:cs typeface="Fira Sans"/>
                          <a:sym typeface="Fira Sans"/>
                        </a:rPr>
                        <a:t>Foo Backend</a:t>
                      </a:r>
                      <a:endParaRPr sz="1100">
                        <a:solidFill>
                          <a:srgbClr val="595959"/>
                        </a:solidFill>
                        <a:latin typeface="Fira Sans"/>
                        <a:ea typeface="Fira Sans"/>
                        <a:cs typeface="Fira Sans"/>
                        <a:sym typeface="Fira Sans"/>
                      </a:endParaRPr>
                    </a:p>
                  </a:txBody>
                  <a:tcPr marT="66675" marB="66675" marR="95250" marL="952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595959"/>
                          </a:solidFill>
                          <a:latin typeface="Fira Sans"/>
                          <a:ea typeface="Fira Sans"/>
                          <a:cs typeface="Fira Sans"/>
                          <a:sym typeface="Fira Sans"/>
                        </a:rPr>
                        <a:t>1.</a:t>
                      </a:r>
                      <a:r>
                        <a:rPr lang="en" sz="1100">
                          <a:solidFill>
                            <a:srgbClr val="595959"/>
                          </a:solidFill>
                          <a:latin typeface="Fira Sans"/>
                          <a:ea typeface="Fira Sans"/>
                          <a:cs typeface="Fira Sans"/>
                          <a:sym typeface="Fira Sans"/>
                        </a:rPr>
                        <a:t>0-SNAPSHOT</a:t>
                      </a:r>
                      <a:endParaRPr sz="1100">
                        <a:solidFill>
                          <a:srgbClr val="595959"/>
                        </a:solidFill>
                        <a:latin typeface="Fira Sans"/>
                        <a:ea typeface="Fira Sans"/>
                        <a:cs typeface="Fira Sans"/>
                        <a:sym typeface="Fira Sans"/>
                      </a:endParaRPr>
                    </a:p>
                  </a:txBody>
                  <a:tcPr marT="66675" marB="66675" marR="95250" marL="952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800">
                <a:tc>
                  <a:txBody>
                    <a:bodyPr/>
                    <a:lstStyle/>
                    <a:p>
                      <a:pPr indent="0" lvl="0" marL="0" rtl="0" algn="l">
                        <a:lnSpc>
                          <a:spcPct val="115000"/>
                        </a:lnSpc>
                        <a:spcBef>
                          <a:spcPts val="0"/>
                        </a:spcBef>
                        <a:spcAft>
                          <a:spcPts val="0"/>
                        </a:spcAft>
                        <a:buNone/>
                      </a:pPr>
                      <a:r>
                        <a:rPr lang="en" sz="1100">
                          <a:solidFill>
                            <a:srgbClr val="595959"/>
                          </a:solidFill>
                          <a:latin typeface="Fira Sans"/>
                          <a:ea typeface="Fira Sans"/>
                          <a:cs typeface="Fira Sans"/>
                          <a:sym typeface="Fira Sans"/>
                        </a:rPr>
                        <a:t>Vert.x</a:t>
                      </a:r>
                      <a:endParaRPr sz="1100">
                        <a:solidFill>
                          <a:srgbClr val="595959"/>
                        </a:solidFill>
                        <a:latin typeface="Fira Sans"/>
                        <a:ea typeface="Fira Sans"/>
                        <a:cs typeface="Fira Sans"/>
                        <a:sym typeface="Fira Sans"/>
                      </a:endParaRPr>
                    </a:p>
                  </a:txBody>
                  <a:tcPr marT="66675" marB="66675" marR="95250" marL="952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595959"/>
                          </a:solidFill>
                          <a:latin typeface="Fira Sans"/>
                          <a:ea typeface="Fira Sans"/>
                          <a:cs typeface="Fira Sans"/>
                          <a:sym typeface="Fira Sans"/>
                        </a:rPr>
                        <a:t>3.7.0</a:t>
                      </a:r>
                      <a:endParaRPr sz="1100">
                        <a:solidFill>
                          <a:srgbClr val="595959"/>
                        </a:solidFill>
                        <a:latin typeface="Fira Sans"/>
                        <a:ea typeface="Fira Sans"/>
                        <a:cs typeface="Fira Sans"/>
                        <a:sym typeface="Fira Sans"/>
                      </a:endParaRPr>
                    </a:p>
                  </a:txBody>
                  <a:tcPr marT="66675" marB="66675" marR="95250" marL="952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800">
                <a:tc>
                  <a:txBody>
                    <a:bodyPr/>
                    <a:lstStyle/>
                    <a:p>
                      <a:pPr indent="0" lvl="0" marL="0" rtl="0" algn="l">
                        <a:lnSpc>
                          <a:spcPct val="115000"/>
                        </a:lnSpc>
                        <a:spcBef>
                          <a:spcPts val="0"/>
                        </a:spcBef>
                        <a:spcAft>
                          <a:spcPts val="0"/>
                        </a:spcAft>
                        <a:buNone/>
                      </a:pPr>
                      <a:r>
                        <a:rPr lang="en" sz="1100">
                          <a:solidFill>
                            <a:srgbClr val="595959"/>
                          </a:solidFill>
                          <a:latin typeface="Fira Sans"/>
                          <a:ea typeface="Fira Sans"/>
                          <a:cs typeface="Fira Sans"/>
                          <a:sym typeface="Fira Sans"/>
                        </a:rPr>
                        <a:t>MySQL</a:t>
                      </a:r>
                      <a:endParaRPr sz="1100">
                        <a:solidFill>
                          <a:srgbClr val="595959"/>
                        </a:solidFill>
                        <a:latin typeface="Fira Sans"/>
                        <a:ea typeface="Fira Sans"/>
                        <a:cs typeface="Fira Sans"/>
                        <a:sym typeface="Fira Sans"/>
                      </a:endParaRPr>
                    </a:p>
                  </a:txBody>
                  <a:tcPr marT="66675" marB="66675" marR="95250" marL="952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595959"/>
                          </a:solidFill>
                          <a:latin typeface="Fira Sans"/>
                          <a:ea typeface="Fira Sans"/>
                          <a:cs typeface="Fira Sans"/>
                          <a:sym typeface="Fira Sans"/>
                        </a:rPr>
                        <a:t>8.0.21</a:t>
                      </a:r>
                      <a:endParaRPr sz="1100">
                        <a:solidFill>
                          <a:srgbClr val="595959"/>
                        </a:solidFill>
                        <a:latin typeface="Fira Sans"/>
                        <a:ea typeface="Fira Sans"/>
                        <a:cs typeface="Fira Sans"/>
                        <a:sym typeface="Fira Sans"/>
                      </a:endParaRPr>
                    </a:p>
                  </a:txBody>
                  <a:tcPr marT="66675" marB="66675" marR="95250" marL="952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800">
                <a:tc>
                  <a:txBody>
                    <a:bodyPr/>
                    <a:lstStyle/>
                    <a:p>
                      <a:pPr indent="0" lvl="0" marL="0" rtl="0" algn="l">
                        <a:lnSpc>
                          <a:spcPct val="115000"/>
                        </a:lnSpc>
                        <a:spcBef>
                          <a:spcPts val="0"/>
                        </a:spcBef>
                        <a:spcAft>
                          <a:spcPts val="0"/>
                        </a:spcAft>
                        <a:buNone/>
                      </a:pPr>
                      <a:r>
                        <a:rPr lang="en" sz="1100">
                          <a:solidFill>
                            <a:srgbClr val="595959"/>
                          </a:solidFill>
                          <a:latin typeface="Fira Sans"/>
                          <a:ea typeface="Fira Sans"/>
                          <a:cs typeface="Fira Sans"/>
                          <a:sym typeface="Fira Sans"/>
                        </a:rPr>
                        <a:t>gRPC</a:t>
                      </a:r>
                      <a:endParaRPr sz="1100">
                        <a:solidFill>
                          <a:srgbClr val="595959"/>
                        </a:solidFill>
                        <a:latin typeface="Fira Sans"/>
                        <a:ea typeface="Fira Sans"/>
                        <a:cs typeface="Fira Sans"/>
                        <a:sym typeface="Fira Sans"/>
                      </a:endParaRPr>
                    </a:p>
                  </a:txBody>
                  <a:tcPr marT="66675" marB="66675" marR="95250" marL="952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595959"/>
                          </a:solidFill>
                          <a:latin typeface="Fira Sans"/>
                          <a:ea typeface="Fira Sans"/>
                          <a:cs typeface="Fira Sans"/>
                          <a:sym typeface="Fira Sans"/>
                        </a:rPr>
                        <a:t>1.31.1</a:t>
                      </a:r>
                      <a:endParaRPr sz="1100">
                        <a:solidFill>
                          <a:srgbClr val="595959"/>
                        </a:solidFill>
                        <a:latin typeface="Fira Sans"/>
                        <a:ea typeface="Fira Sans"/>
                        <a:cs typeface="Fira Sans"/>
                        <a:sym typeface="Fira Sans"/>
                      </a:endParaRPr>
                    </a:p>
                  </a:txBody>
                  <a:tcPr marT="66675" marB="66675" marR="95250" marL="952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800">
                <a:tc>
                  <a:txBody>
                    <a:bodyPr/>
                    <a:lstStyle/>
                    <a:p>
                      <a:pPr indent="0" lvl="0" marL="0" rtl="0" algn="l">
                        <a:lnSpc>
                          <a:spcPct val="115000"/>
                        </a:lnSpc>
                        <a:spcBef>
                          <a:spcPts val="0"/>
                        </a:spcBef>
                        <a:spcAft>
                          <a:spcPts val="0"/>
                        </a:spcAft>
                        <a:buNone/>
                      </a:pPr>
                      <a:r>
                        <a:rPr lang="en" sz="1100">
                          <a:solidFill>
                            <a:srgbClr val="595959"/>
                          </a:solidFill>
                          <a:latin typeface="Fira Sans"/>
                          <a:ea typeface="Fira Sans"/>
                          <a:cs typeface="Fira Sans"/>
                          <a:sym typeface="Fira Sans"/>
                        </a:rPr>
                        <a:t>Redis</a:t>
                      </a:r>
                      <a:endParaRPr sz="1100">
                        <a:solidFill>
                          <a:srgbClr val="595959"/>
                        </a:solidFill>
                        <a:latin typeface="Fira Sans"/>
                        <a:ea typeface="Fira Sans"/>
                        <a:cs typeface="Fira Sans"/>
                        <a:sym typeface="Fira Sans"/>
                      </a:endParaRPr>
                    </a:p>
                  </a:txBody>
                  <a:tcPr marT="66675" marB="66675" marR="95250" marL="952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595959"/>
                          </a:solidFill>
                          <a:latin typeface="Fira Sans"/>
                          <a:ea typeface="Fira Sans"/>
                          <a:cs typeface="Fira Sans"/>
                          <a:sym typeface="Fira Sans"/>
                        </a:rPr>
                        <a:t>6.0.8</a:t>
                      </a:r>
                      <a:endParaRPr sz="1100">
                        <a:solidFill>
                          <a:srgbClr val="595959"/>
                        </a:solidFill>
                        <a:latin typeface="Fira Sans"/>
                        <a:ea typeface="Fira Sans"/>
                        <a:cs typeface="Fira Sans"/>
                        <a:sym typeface="Fira Sans"/>
                      </a:endParaRPr>
                    </a:p>
                  </a:txBody>
                  <a:tcPr marT="66675" marB="66675" marR="95250" marL="95250">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
        <p:nvSpPr>
          <p:cNvPr id="2860" name="Google Shape;2860;p47"/>
          <p:cNvSpPr txBox="1"/>
          <p:nvPr/>
        </p:nvSpPr>
        <p:spPr>
          <a:xfrm>
            <a:off x="5634650" y="1329675"/>
            <a:ext cx="1040100" cy="2853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500">
                <a:solidFill>
                  <a:srgbClr val="595959"/>
                </a:solidFill>
                <a:latin typeface="Fira Sans Extra Condensed SemiBold"/>
                <a:ea typeface="Fira Sans Extra Condensed SemiBold"/>
                <a:cs typeface="Fira Sans Extra Condensed SemiBold"/>
                <a:sym typeface="Fira Sans Extra Condensed SemiBold"/>
              </a:rPr>
              <a:t>Versions</a:t>
            </a:r>
            <a:endParaRPr sz="1500">
              <a:solidFill>
                <a:srgbClr val="595959"/>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4" name="Shape 2864"/>
        <p:cNvGrpSpPr/>
        <p:nvPr/>
      </p:nvGrpSpPr>
      <p:grpSpPr>
        <a:xfrm>
          <a:off x="0" y="0"/>
          <a:ext cx="0" cy="0"/>
          <a:chOff x="0" y="0"/>
          <a:chExt cx="0" cy="0"/>
        </a:xfrm>
      </p:grpSpPr>
      <p:sp>
        <p:nvSpPr>
          <p:cNvPr id="2865" name="Google Shape;2865;p48"/>
          <p:cNvSpPr txBox="1"/>
          <p:nvPr>
            <p:ph type="title"/>
          </p:nvPr>
        </p:nvSpPr>
        <p:spPr>
          <a:xfrm>
            <a:off x="723750" y="337900"/>
            <a:ext cx="7691100" cy="57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2"/>
                </a:solidFill>
                <a:latin typeface="Oswald Regular"/>
                <a:ea typeface="Oswald Regular"/>
                <a:cs typeface="Oswald Regular"/>
                <a:sym typeface="Oswald Regular"/>
              </a:rPr>
              <a:t>BENCHMARK - TRANSFER MONEY</a:t>
            </a:r>
            <a:endParaRPr>
              <a:latin typeface="Oswald Regular"/>
              <a:ea typeface="Oswald Regular"/>
              <a:cs typeface="Oswald Regular"/>
              <a:sym typeface="Oswald Regular"/>
            </a:endParaRPr>
          </a:p>
          <a:p>
            <a:pPr indent="0" lvl="0" marL="0" rtl="0" algn="ctr">
              <a:spcBef>
                <a:spcPts val="0"/>
              </a:spcBef>
              <a:spcAft>
                <a:spcPts val="0"/>
              </a:spcAft>
              <a:buNone/>
            </a:pPr>
            <a:r>
              <a:t/>
            </a:r>
            <a:endParaRPr>
              <a:latin typeface="Oswald Regular"/>
              <a:ea typeface="Oswald Regular"/>
              <a:cs typeface="Oswald Regular"/>
              <a:sym typeface="Oswald Regular"/>
            </a:endParaRPr>
          </a:p>
        </p:txBody>
      </p:sp>
      <p:graphicFrame>
        <p:nvGraphicFramePr>
          <p:cNvPr id="2866" name="Google Shape;2866;p48"/>
          <p:cNvGraphicFramePr/>
          <p:nvPr/>
        </p:nvGraphicFramePr>
        <p:xfrm>
          <a:off x="3089425" y="1282735"/>
          <a:ext cx="3000000" cy="3000000"/>
        </p:xfrm>
        <a:graphic>
          <a:graphicData uri="http://schemas.openxmlformats.org/drawingml/2006/table">
            <a:tbl>
              <a:tblPr>
                <a:noFill/>
                <a:tableStyleId>{234D8A57-E6C7-4F67-B37F-FCC801A164BC}</a:tableStyleId>
              </a:tblPr>
              <a:tblGrid>
                <a:gridCol w="789450"/>
                <a:gridCol w="789450"/>
                <a:gridCol w="789450"/>
                <a:gridCol w="789450"/>
                <a:gridCol w="789450"/>
                <a:gridCol w="789450"/>
                <a:gridCol w="789450"/>
              </a:tblGrid>
              <a:tr h="412850">
                <a:tc>
                  <a:txBody>
                    <a:bodyPr/>
                    <a:lstStyle/>
                    <a:p>
                      <a:pPr indent="0" lvl="0" marL="0" rtl="0" algn="ctr">
                        <a:lnSpc>
                          <a:spcPct val="100000"/>
                        </a:lnSpc>
                        <a:spcBef>
                          <a:spcPts val="0"/>
                        </a:spcBef>
                        <a:spcAft>
                          <a:spcPts val="0"/>
                        </a:spcAft>
                        <a:buNone/>
                      </a:pPr>
                      <a:r>
                        <a:rPr lang="en" sz="1000">
                          <a:solidFill>
                            <a:srgbClr val="595959"/>
                          </a:solidFill>
                          <a:latin typeface="Barlow Semi Condensed Medium"/>
                          <a:ea typeface="Barlow Semi Condensed Medium"/>
                          <a:cs typeface="Barlow Semi Condensed Medium"/>
                          <a:sym typeface="Barlow Semi Condensed Medium"/>
                        </a:rPr>
                        <a:t>Loại</a:t>
                      </a:r>
                      <a:endParaRPr sz="10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77C6FC"/>
                    </a:solidFill>
                  </a:tcPr>
                </a:tc>
                <a:tc>
                  <a:txBody>
                    <a:bodyPr/>
                    <a:lstStyle/>
                    <a:p>
                      <a:pPr indent="0" lvl="0" marL="0" rtl="0" algn="ctr">
                        <a:lnSpc>
                          <a:spcPct val="100000"/>
                        </a:lnSpc>
                        <a:spcBef>
                          <a:spcPts val="0"/>
                        </a:spcBef>
                        <a:spcAft>
                          <a:spcPts val="0"/>
                        </a:spcAft>
                        <a:buNone/>
                      </a:pPr>
                      <a:r>
                        <a:rPr lang="en" sz="1000">
                          <a:solidFill>
                            <a:srgbClr val="595959"/>
                          </a:solidFill>
                          <a:latin typeface="Barlow Semi Condensed Medium"/>
                          <a:ea typeface="Barlow Semi Condensed Medium"/>
                          <a:cs typeface="Barlow Semi Condensed Medium"/>
                          <a:sym typeface="Barlow Semi Condensed Medium"/>
                        </a:rPr>
                        <a:t>Số request</a:t>
                      </a:r>
                      <a:endParaRPr sz="10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77C6FC"/>
                    </a:solidFill>
                  </a:tcPr>
                </a:tc>
                <a:tc>
                  <a:txBody>
                    <a:bodyPr/>
                    <a:lstStyle/>
                    <a:p>
                      <a:pPr indent="0" lvl="0" marL="0" rtl="0" algn="ctr">
                        <a:lnSpc>
                          <a:spcPct val="100000"/>
                        </a:lnSpc>
                        <a:spcBef>
                          <a:spcPts val="0"/>
                        </a:spcBef>
                        <a:spcAft>
                          <a:spcPts val="0"/>
                        </a:spcAft>
                        <a:buNone/>
                      </a:pPr>
                      <a:r>
                        <a:rPr lang="en" sz="1000">
                          <a:solidFill>
                            <a:srgbClr val="595959"/>
                          </a:solidFill>
                          <a:latin typeface="Barlow Semi Condensed Medium"/>
                          <a:ea typeface="Barlow Semi Condensed Medium"/>
                          <a:cs typeface="Barlow Semi Condensed Medium"/>
                          <a:sym typeface="Barlow Semi Condensed Medium"/>
                        </a:rPr>
                        <a:t>RPS (req/s)</a:t>
                      </a:r>
                      <a:endParaRPr sz="10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77C6FC"/>
                    </a:solidFill>
                  </a:tcPr>
                </a:tc>
                <a:tc>
                  <a:txBody>
                    <a:bodyPr/>
                    <a:lstStyle/>
                    <a:p>
                      <a:pPr indent="0" lvl="0" marL="0" rtl="0" algn="ctr">
                        <a:lnSpc>
                          <a:spcPct val="100000"/>
                        </a:lnSpc>
                        <a:spcBef>
                          <a:spcPts val="0"/>
                        </a:spcBef>
                        <a:spcAft>
                          <a:spcPts val="0"/>
                        </a:spcAft>
                        <a:buNone/>
                      </a:pPr>
                      <a:r>
                        <a:rPr lang="en" sz="1000">
                          <a:solidFill>
                            <a:srgbClr val="595959"/>
                          </a:solidFill>
                          <a:latin typeface="Barlow Semi Condensed Medium"/>
                          <a:ea typeface="Barlow Semi Condensed Medium"/>
                          <a:cs typeface="Barlow Semi Condensed Medium"/>
                          <a:sym typeface="Barlow Semi Condensed Medium"/>
                        </a:rPr>
                        <a:t>avg.latency (ms)</a:t>
                      </a:r>
                      <a:endParaRPr sz="10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77C6FC"/>
                    </a:solidFill>
                  </a:tcPr>
                </a:tc>
                <a:tc>
                  <a:txBody>
                    <a:bodyPr/>
                    <a:lstStyle/>
                    <a:p>
                      <a:pPr indent="0" lvl="0" marL="0" rtl="0" algn="ctr">
                        <a:lnSpc>
                          <a:spcPct val="100000"/>
                        </a:lnSpc>
                        <a:spcBef>
                          <a:spcPts val="0"/>
                        </a:spcBef>
                        <a:spcAft>
                          <a:spcPts val="0"/>
                        </a:spcAft>
                        <a:buNone/>
                      </a:pPr>
                      <a:r>
                        <a:rPr lang="en" sz="1000">
                          <a:solidFill>
                            <a:srgbClr val="595959"/>
                          </a:solidFill>
                          <a:latin typeface="Barlow Semi Condensed Medium"/>
                          <a:ea typeface="Barlow Semi Condensed Medium"/>
                          <a:cs typeface="Barlow Semi Condensed Medium"/>
                          <a:sym typeface="Barlow Semi Condensed Medium"/>
                        </a:rPr>
                        <a:t>.99 latency (ms)</a:t>
                      </a:r>
                      <a:endParaRPr sz="10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77C6FC"/>
                    </a:solidFill>
                  </a:tcPr>
                </a:tc>
                <a:tc>
                  <a:txBody>
                    <a:bodyPr/>
                    <a:lstStyle/>
                    <a:p>
                      <a:pPr indent="0" lvl="0" marL="0" rtl="0" algn="ctr">
                        <a:lnSpc>
                          <a:spcPct val="100000"/>
                        </a:lnSpc>
                        <a:spcBef>
                          <a:spcPts val="0"/>
                        </a:spcBef>
                        <a:spcAft>
                          <a:spcPts val="0"/>
                        </a:spcAft>
                        <a:buNone/>
                      </a:pPr>
                      <a:r>
                        <a:rPr lang="en" sz="1000">
                          <a:solidFill>
                            <a:srgbClr val="595959"/>
                          </a:solidFill>
                          <a:latin typeface="Barlow Semi Condensed Medium"/>
                          <a:ea typeface="Barlow Semi Condensed Medium"/>
                          <a:cs typeface="Barlow Semi Condensed Medium"/>
                          <a:sym typeface="Barlow Semi Condensed Medium"/>
                        </a:rPr>
                        <a:t>max.latency (ms)</a:t>
                      </a:r>
                      <a:endParaRPr sz="10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77C6FC"/>
                    </a:solidFill>
                  </a:tcPr>
                </a:tc>
                <a:tc>
                  <a:txBody>
                    <a:bodyPr/>
                    <a:lstStyle/>
                    <a:p>
                      <a:pPr indent="0" lvl="0" marL="0" rtl="0" algn="ctr">
                        <a:lnSpc>
                          <a:spcPct val="100000"/>
                        </a:lnSpc>
                        <a:spcBef>
                          <a:spcPts val="0"/>
                        </a:spcBef>
                        <a:spcAft>
                          <a:spcPts val="0"/>
                        </a:spcAft>
                        <a:buNone/>
                      </a:pPr>
                      <a:r>
                        <a:rPr lang="en" sz="1000">
                          <a:solidFill>
                            <a:srgbClr val="595959"/>
                          </a:solidFill>
                          <a:latin typeface="Barlow Semi Condensed Medium"/>
                          <a:ea typeface="Barlow Semi Condensed Medium"/>
                          <a:cs typeface="Barlow Semi Condensed Medium"/>
                          <a:sym typeface="Barlow Semi Condensed Medium"/>
                        </a:rPr>
                        <a:t>Tổng thời gian (ms)</a:t>
                      </a:r>
                      <a:endParaRPr sz="10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77C6FC"/>
                    </a:solidFill>
                  </a:tcPr>
                </a:tc>
              </a:tr>
              <a:tr h="427400">
                <a:tc>
                  <a:txBody>
                    <a:bodyPr/>
                    <a:lstStyle/>
                    <a:p>
                      <a:pPr indent="0" lvl="0" marL="0" rtl="0" algn="l">
                        <a:lnSpc>
                          <a:spcPct val="100000"/>
                        </a:lnSpc>
                        <a:spcBef>
                          <a:spcPts val="800"/>
                        </a:spcBef>
                        <a:spcAft>
                          <a:spcPts val="1100"/>
                        </a:spcAft>
                        <a:buNone/>
                      </a:pPr>
                      <a:r>
                        <a:rPr lang="en" sz="1000">
                          <a:solidFill>
                            <a:srgbClr val="333333"/>
                          </a:solidFill>
                        </a:rPr>
                        <a:t>A</a:t>
                      </a:r>
                      <a:endParaRPr sz="1000">
                        <a:solidFill>
                          <a:srgbClr val="333333"/>
                        </a:solidFill>
                        <a:latin typeface="Barlow Semi Condensed Medium"/>
                        <a:ea typeface="Barlow Semi Condensed Medium"/>
                        <a:cs typeface="Barlow Semi Condensed Medium"/>
                        <a:sym typeface="Barlow Semi Condensed Medium"/>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500</a:t>
                      </a:r>
                      <a:endParaRPr sz="1000">
                        <a:solidFill>
                          <a:srgbClr val="333333"/>
                        </a:solidFill>
                        <a:latin typeface="Barlow Semi Condensed Medium"/>
                        <a:ea typeface="Barlow Semi Condensed Medium"/>
                        <a:cs typeface="Barlow Semi Condensed Medium"/>
                        <a:sym typeface="Barlow Semi Condensed Medium"/>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493.97</a:t>
                      </a:r>
                      <a:endParaRPr sz="1000">
                        <a:solidFill>
                          <a:srgbClr val="333333"/>
                        </a:solidFill>
                        <a:latin typeface="Barlow Semi Condensed Medium"/>
                        <a:ea typeface="Barlow Semi Condensed Medium"/>
                        <a:cs typeface="Barlow Semi Condensed Medium"/>
                        <a:sym typeface="Barlow Semi Condensed Medium"/>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39.29</a:t>
                      </a:r>
                      <a:endParaRPr sz="1000">
                        <a:solidFill>
                          <a:srgbClr val="333333"/>
                        </a:solidFill>
                        <a:latin typeface="Barlow Semi Condensed Medium"/>
                        <a:ea typeface="Barlow Semi Condensed Medium"/>
                        <a:cs typeface="Barlow Semi Condensed Medium"/>
                        <a:sym typeface="Barlow Semi Condensed Medium"/>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68.04</a:t>
                      </a:r>
                      <a:endParaRPr sz="1000">
                        <a:solidFill>
                          <a:srgbClr val="333333"/>
                        </a:solidFill>
                        <a:latin typeface="Barlow Semi Condensed Medium"/>
                        <a:ea typeface="Barlow Semi Condensed Medium"/>
                        <a:cs typeface="Barlow Semi Condensed Medium"/>
                        <a:sym typeface="Barlow Semi Condensed Medium"/>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68.04</a:t>
                      </a:r>
                      <a:endParaRPr sz="1000">
                        <a:solidFill>
                          <a:srgbClr val="333333"/>
                        </a:solidFill>
                        <a:latin typeface="Barlow Semi Condensed Medium"/>
                        <a:ea typeface="Barlow Semi Condensed Medium"/>
                        <a:cs typeface="Barlow Semi Condensed Medium"/>
                        <a:sym typeface="Barlow Semi Condensed Medium"/>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1010</a:t>
                      </a:r>
                      <a:endParaRPr sz="1000">
                        <a:solidFill>
                          <a:srgbClr val="333333"/>
                        </a:solidFill>
                        <a:latin typeface="Barlow Semi Condensed"/>
                        <a:ea typeface="Barlow Semi Condensed"/>
                        <a:cs typeface="Barlow Semi Condensed"/>
                        <a:sym typeface="Barlow Semi Condensed"/>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27400">
                <a:tc>
                  <a:txBody>
                    <a:bodyPr/>
                    <a:lstStyle/>
                    <a:p>
                      <a:pPr indent="0" lvl="0" marL="0" rtl="0" algn="l">
                        <a:lnSpc>
                          <a:spcPct val="100000"/>
                        </a:lnSpc>
                        <a:spcBef>
                          <a:spcPts val="800"/>
                        </a:spcBef>
                        <a:spcAft>
                          <a:spcPts val="1100"/>
                        </a:spcAft>
                        <a:buNone/>
                      </a:pPr>
                      <a:r>
                        <a:rPr lang="en" sz="1000">
                          <a:solidFill>
                            <a:srgbClr val="333333"/>
                          </a:solidFill>
                        </a:rPr>
                        <a:t>A</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1000</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524.11</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37.44</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66.89</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83.21</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1950</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27400">
                <a:tc>
                  <a:txBody>
                    <a:bodyPr/>
                    <a:lstStyle/>
                    <a:p>
                      <a:pPr indent="0" lvl="0" marL="0" rtl="0" algn="l">
                        <a:lnSpc>
                          <a:spcPct val="100000"/>
                        </a:lnSpc>
                        <a:spcBef>
                          <a:spcPts val="800"/>
                        </a:spcBef>
                        <a:spcAft>
                          <a:spcPts val="1100"/>
                        </a:spcAft>
                        <a:buNone/>
                      </a:pPr>
                      <a:r>
                        <a:rPr lang="en" sz="1000">
                          <a:solidFill>
                            <a:srgbClr val="333333"/>
                          </a:solidFill>
                        </a:rPr>
                        <a:t>B</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500</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588.14</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31.57</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61.87</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75.05</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850.14</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27400">
                <a:tc>
                  <a:txBody>
                    <a:bodyPr/>
                    <a:lstStyle/>
                    <a:p>
                      <a:pPr indent="0" lvl="0" marL="0" rtl="0" algn="l">
                        <a:lnSpc>
                          <a:spcPct val="100000"/>
                        </a:lnSpc>
                        <a:spcBef>
                          <a:spcPts val="800"/>
                        </a:spcBef>
                        <a:spcAft>
                          <a:spcPts val="1100"/>
                        </a:spcAft>
                        <a:buNone/>
                      </a:pPr>
                      <a:r>
                        <a:rPr lang="en" sz="1000">
                          <a:solidFill>
                            <a:srgbClr val="333333"/>
                          </a:solidFill>
                        </a:rPr>
                        <a:t>B</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1000</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614.72</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31.32</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62.76</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89.28</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1630</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27400">
                <a:tc>
                  <a:txBody>
                    <a:bodyPr/>
                    <a:lstStyle/>
                    <a:p>
                      <a:pPr indent="0" lvl="0" marL="0" rtl="0" algn="l">
                        <a:lnSpc>
                          <a:spcPct val="100000"/>
                        </a:lnSpc>
                        <a:spcBef>
                          <a:spcPts val="800"/>
                        </a:spcBef>
                        <a:spcAft>
                          <a:spcPts val="1100"/>
                        </a:spcAft>
                        <a:buNone/>
                      </a:pPr>
                      <a:r>
                        <a:rPr lang="en" sz="1000">
                          <a:solidFill>
                            <a:srgbClr val="333333"/>
                          </a:solidFill>
                        </a:rPr>
                        <a:t>C</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500</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1131.41</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16.61</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36.3</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44.89</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441.93</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27400">
                <a:tc>
                  <a:txBody>
                    <a:bodyPr/>
                    <a:lstStyle/>
                    <a:p>
                      <a:pPr indent="0" lvl="0" marL="0" rtl="0" algn="l">
                        <a:lnSpc>
                          <a:spcPct val="100000"/>
                        </a:lnSpc>
                        <a:spcBef>
                          <a:spcPts val="800"/>
                        </a:spcBef>
                        <a:spcAft>
                          <a:spcPts val="1100"/>
                        </a:spcAft>
                        <a:buNone/>
                      </a:pPr>
                      <a:r>
                        <a:rPr lang="en" sz="1000">
                          <a:solidFill>
                            <a:srgbClr val="333333"/>
                          </a:solidFill>
                        </a:rPr>
                        <a:t>C</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1000</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1117.43</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16.89</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33.56</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42.72</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00000"/>
                        </a:lnSpc>
                        <a:spcBef>
                          <a:spcPts val="800"/>
                        </a:spcBef>
                        <a:spcAft>
                          <a:spcPts val="1100"/>
                        </a:spcAft>
                        <a:buNone/>
                      </a:pPr>
                      <a:r>
                        <a:rPr lang="en" sz="1000">
                          <a:solidFill>
                            <a:srgbClr val="333333"/>
                          </a:solidFill>
                        </a:rPr>
                        <a:t>894.91</a:t>
                      </a:r>
                      <a:endParaRPr sz="1000">
                        <a:solidFill>
                          <a:srgbClr val="333333"/>
                        </a:solidFill>
                      </a:endParaRPr>
                    </a:p>
                  </a:txBody>
                  <a:tcPr marT="57150" marB="57150" marR="123825" marL="1238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sp>
        <p:nvSpPr>
          <p:cNvPr id="2867" name="Google Shape;2867;p48"/>
          <p:cNvSpPr/>
          <p:nvPr/>
        </p:nvSpPr>
        <p:spPr>
          <a:xfrm>
            <a:off x="285375" y="1452325"/>
            <a:ext cx="2394300" cy="2337300"/>
          </a:xfrm>
          <a:prstGeom prst="roundRect">
            <a:avLst>
              <a:gd fmla="val 9659" name="adj"/>
            </a:avLst>
          </a:prstGeom>
          <a:solidFill>
            <a:srgbClr val="EEEEEE"/>
          </a:solid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A</a:t>
            </a:r>
            <a:r>
              <a:rPr lang="en" sz="1100">
                <a:solidFill>
                  <a:srgbClr val="333333"/>
                </a:solidFill>
              </a:rPr>
              <a:t>: Tất cả users đều có đủ số dư thực hiện giao dịch</a:t>
            </a:r>
            <a:endParaRPr sz="1100">
              <a:solidFill>
                <a:srgbClr val="333333"/>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B</a:t>
            </a:r>
            <a:r>
              <a:rPr lang="en" sz="1100">
                <a:solidFill>
                  <a:srgbClr val="333333"/>
                </a:solidFill>
              </a:rPr>
              <a:t>: 500 / 1000 users ngẫu nhiên không đủ số dư thực hiện giao dịch</a:t>
            </a:r>
            <a:endParaRPr sz="1100">
              <a:solidFill>
                <a:srgbClr val="333333"/>
              </a:solidFill>
            </a:endParaRPr>
          </a:p>
          <a:p>
            <a:pPr indent="0" lvl="0" marL="0" rtl="0" algn="l">
              <a:lnSpc>
                <a:spcPct val="115000"/>
              </a:lnSpc>
              <a:spcBef>
                <a:spcPts val="1200"/>
              </a:spcBef>
              <a:spcAft>
                <a:spcPts val="1200"/>
              </a:spcAft>
              <a:buClr>
                <a:schemeClr val="dk1"/>
              </a:buClr>
              <a:buSzPts val="1100"/>
              <a:buFont typeface="Arial"/>
              <a:buNone/>
            </a:pPr>
            <a:r>
              <a:rPr b="1" lang="en" sz="1100">
                <a:solidFill>
                  <a:schemeClr val="dk1"/>
                </a:solidFill>
              </a:rPr>
              <a:t>C</a:t>
            </a:r>
            <a:r>
              <a:rPr lang="en" sz="1100">
                <a:solidFill>
                  <a:srgbClr val="333333"/>
                </a:solidFill>
              </a:rPr>
              <a:t>: Tất cả users đều không số dư thực hiện giao dịch</a:t>
            </a:r>
            <a:endParaRPr sz="1100">
              <a:solidFill>
                <a:srgbClr val="434343"/>
              </a:solidFill>
              <a:latin typeface="Roboto"/>
              <a:ea typeface="Roboto"/>
              <a:cs typeface="Roboto"/>
              <a:sym typeface="Roboto"/>
            </a:endParaRPr>
          </a:p>
        </p:txBody>
      </p:sp>
      <p:sp>
        <p:nvSpPr>
          <p:cNvPr id="2868" name="Google Shape;2868;p48"/>
          <p:cNvSpPr/>
          <p:nvPr/>
        </p:nvSpPr>
        <p:spPr>
          <a:xfrm>
            <a:off x="285375" y="1282725"/>
            <a:ext cx="2394300" cy="373800"/>
          </a:xfrm>
          <a:prstGeom prst="round2SameRect">
            <a:avLst>
              <a:gd fmla="val 26682" name="adj1"/>
              <a:gd fmla="val 0" name="adj2"/>
            </a:avLst>
          </a:prstGeom>
          <a:solidFill>
            <a:srgbClr val="5EB2F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Trường hợp</a:t>
            </a:r>
            <a:endParaRPr>
              <a:solidFill>
                <a:srgbClr val="FFFFFF"/>
              </a:solidFill>
            </a:endParaRPr>
          </a:p>
        </p:txBody>
      </p:sp>
      <p:sp>
        <p:nvSpPr>
          <p:cNvPr id="2869" name="Google Shape;2869;p48"/>
          <p:cNvSpPr txBox="1"/>
          <p:nvPr/>
        </p:nvSpPr>
        <p:spPr>
          <a:xfrm>
            <a:off x="3089425" y="985050"/>
            <a:ext cx="1177800" cy="22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595959"/>
                </a:solidFill>
                <a:latin typeface="Fira Sans Extra Condensed"/>
                <a:ea typeface="Fira Sans Extra Condensed"/>
                <a:cs typeface="Fira Sans Extra Condensed"/>
                <a:sym typeface="Fira Sans Extra Condensed"/>
              </a:rPr>
              <a:t>Kết quả</a:t>
            </a:r>
            <a:endParaRPr b="1">
              <a:solidFill>
                <a:srgbClr val="595959"/>
              </a:solidFill>
              <a:latin typeface="Fira Sans Extra Condensed"/>
              <a:ea typeface="Fira Sans Extra Condensed"/>
              <a:cs typeface="Fira Sans Extra Condensed"/>
              <a:sym typeface="Fira Sans Extra Condensed"/>
            </a:endParaRPr>
          </a:p>
        </p:txBody>
      </p:sp>
      <p:sp>
        <p:nvSpPr>
          <p:cNvPr id="2870" name="Google Shape;2870;p48"/>
          <p:cNvSpPr txBox="1"/>
          <p:nvPr/>
        </p:nvSpPr>
        <p:spPr>
          <a:xfrm>
            <a:off x="327125" y="911800"/>
            <a:ext cx="1911000" cy="2244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595959"/>
              </a:buClr>
              <a:buSzPts val="1400"/>
              <a:buFont typeface="Fira Sans Extra Condensed"/>
              <a:buChar char="●"/>
            </a:pPr>
            <a:r>
              <a:rPr b="1" lang="en">
                <a:solidFill>
                  <a:srgbClr val="595959"/>
                </a:solidFill>
                <a:latin typeface="Fira Sans Extra Condensed"/>
                <a:ea typeface="Fira Sans Extra Condensed"/>
                <a:cs typeface="Fira Sans Extra Condensed"/>
                <a:sym typeface="Fira Sans Extra Condensed"/>
              </a:rPr>
              <a:t>C</a:t>
            </a:r>
            <a:r>
              <a:rPr b="1" lang="en">
                <a:solidFill>
                  <a:srgbClr val="595959"/>
                </a:solidFill>
                <a:latin typeface="Fira Sans Extra Condensed"/>
                <a:ea typeface="Fira Sans Extra Condensed"/>
                <a:cs typeface="Fira Sans Extra Condensed"/>
                <a:sym typeface="Fira Sans Extra Condensed"/>
              </a:rPr>
              <a:t>oncurrency</a:t>
            </a:r>
            <a:r>
              <a:rPr lang="en">
                <a:solidFill>
                  <a:srgbClr val="595959"/>
                </a:solidFill>
                <a:latin typeface="Fira Sans Extra Condensed"/>
                <a:ea typeface="Fira Sans Extra Condensed"/>
                <a:cs typeface="Fira Sans Extra Condensed"/>
                <a:sym typeface="Fira Sans Extra Condensed"/>
              </a:rPr>
              <a:t>: 20 </a:t>
            </a:r>
            <a:endParaRPr>
              <a:solidFill>
                <a:srgbClr val="595959"/>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4" name="Shape 2874"/>
        <p:cNvGrpSpPr/>
        <p:nvPr/>
      </p:nvGrpSpPr>
      <p:grpSpPr>
        <a:xfrm>
          <a:off x="0" y="0"/>
          <a:ext cx="0" cy="0"/>
          <a:chOff x="0" y="0"/>
          <a:chExt cx="0" cy="0"/>
        </a:xfrm>
      </p:grpSpPr>
      <p:sp>
        <p:nvSpPr>
          <p:cNvPr id="2875" name="Google Shape;2875;p49"/>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swald Regular"/>
                <a:ea typeface="Oswald Regular"/>
                <a:cs typeface="Oswald Regular"/>
                <a:sym typeface="Oswald Regular"/>
              </a:rPr>
              <a:t>BENCHMARK - GET BALANCE</a:t>
            </a:r>
            <a:endParaRPr>
              <a:latin typeface="Oswald Regular"/>
              <a:ea typeface="Oswald Regular"/>
              <a:cs typeface="Oswald Regular"/>
              <a:sym typeface="Oswald Regular"/>
            </a:endParaRPr>
          </a:p>
        </p:txBody>
      </p:sp>
      <p:graphicFrame>
        <p:nvGraphicFramePr>
          <p:cNvPr id="2876" name="Google Shape;2876;p49"/>
          <p:cNvGraphicFramePr/>
          <p:nvPr/>
        </p:nvGraphicFramePr>
        <p:xfrm>
          <a:off x="1192200" y="1519410"/>
          <a:ext cx="3000000" cy="3000000"/>
        </p:xfrm>
        <a:graphic>
          <a:graphicData uri="http://schemas.openxmlformats.org/drawingml/2006/table">
            <a:tbl>
              <a:tblPr>
                <a:noFill/>
                <a:tableStyleId>{234D8A57-E6C7-4F67-B37F-FCC801A164BC}</a:tableStyleId>
              </a:tblPr>
              <a:tblGrid>
                <a:gridCol w="1126600"/>
                <a:gridCol w="1126600"/>
                <a:gridCol w="1126600"/>
                <a:gridCol w="1126600"/>
                <a:gridCol w="1126600"/>
                <a:gridCol w="1126600"/>
              </a:tblGrid>
              <a:tr h="408850">
                <a:tc>
                  <a:txBody>
                    <a:bodyPr/>
                    <a:lstStyle/>
                    <a:p>
                      <a:pPr indent="0" lvl="0" marL="0" rtl="0" algn="ctr">
                        <a:lnSpc>
                          <a:spcPct val="100000"/>
                        </a:lnSpc>
                        <a:spcBef>
                          <a:spcPts val="0"/>
                        </a:spcBef>
                        <a:spcAft>
                          <a:spcPts val="0"/>
                        </a:spcAft>
                        <a:buNone/>
                      </a:pPr>
                      <a:r>
                        <a:rPr lang="en" sz="1000">
                          <a:solidFill>
                            <a:srgbClr val="595959"/>
                          </a:solidFill>
                          <a:latin typeface="Barlow Semi Condensed Medium"/>
                          <a:ea typeface="Barlow Semi Condensed Medium"/>
                          <a:cs typeface="Barlow Semi Condensed Medium"/>
                          <a:sym typeface="Barlow Semi Condensed Medium"/>
                        </a:rPr>
                        <a:t>Loại</a:t>
                      </a:r>
                      <a:endParaRPr sz="10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77C6FC"/>
                    </a:solidFill>
                  </a:tcPr>
                </a:tc>
                <a:tc>
                  <a:txBody>
                    <a:bodyPr/>
                    <a:lstStyle/>
                    <a:p>
                      <a:pPr indent="0" lvl="0" marL="0" rtl="0" algn="ctr">
                        <a:lnSpc>
                          <a:spcPct val="100000"/>
                        </a:lnSpc>
                        <a:spcBef>
                          <a:spcPts val="0"/>
                        </a:spcBef>
                        <a:spcAft>
                          <a:spcPts val="0"/>
                        </a:spcAft>
                        <a:buNone/>
                      </a:pPr>
                      <a:r>
                        <a:rPr lang="en" sz="1000">
                          <a:solidFill>
                            <a:srgbClr val="595959"/>
                          </a:solidFill>
                          <a:latin typeface="Barlow Semi Condensed Medium"/>
                          <a:ea typeface="Barlow Semi Condensed Medium"/>
                          <a:cs typeface="Barlow Semi Condensed Medium"/>
                          <a:sym typeface="Barlow Semi Condensed Medium"/>
                        </a:rPr>
                        <a:t>RPS (req/s)</a:t>
                      </a:r>
                      <a:endParaRPr sz="10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77C6FC"/>
                    </a:solidFill>
                  </a:tcPr>
                </a:tc>
                <a:tc>
                  <a:txBody>
                    <a:bodyPr/>
                    <a:lstStyle/>
                    <a:p>
                      <a:pPr indent="0" lvl="0" marL="0" rtl="0" algn="ctr">
                        <a:lnSpc>
                          <a:spcPct val="100000"/>
                        </a:lnSpc>
                        <a:spcBef>
                          <a:spcPts val="0"/>
                        </a:spcBef>
                        <a:spcAft>
                          <a:spcPts val="0"/>
                        </a:spcAft>
                        <a:buNone/>
                      </a:pPr>
                      <a:r>
                        <a:rPr lang="en" sz="1000">
                          <a:solidFill>
                            <a:srgbClr val="595959"/>
                          </a:solidFill>
                          <a:latin typeface="Barlow Semi Condensed Medium"/>
                          <a:ea typeface="Barlow Semi Condensed Medium"/>
                          <a:cs typeface="Barlow Semi Condensed Medium"/>
                          <a:sym typeface="Barlow Semi Condensed Medium"/>
                        </a:rPr>
                        <a:t>avg.latency (ms)</a:t>
                      </a:r>
                      <a:endParaRPr sz="10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77C6FC"/>
                    </a:solidFill>
                  </a:tcPr>
                </a:tc>
                <a:tc>
                  <a:txBody>
                    <a:bodyPr/>
                    <a:lstStyle/>
                    <a:p>
                      <a:pPr indent="0" lvl="0" marL="0" rtl="0" algn="ctr">
                        <a:lnSpc>
                          <a:spcPct val="100000"/>
                        </a:lnSpc>
                        <a:spcBef>
                          <a:spcPts val="0"/>
                        </a:spcBef>
                        <a:spcAft>
                          <a:spcPts val="0"/>
                        </a:spcAft>
                        <a:buNone/>
                      </a:pPr>
                      <a:r>
                        <a:rPr lang="en" sz="1000">
                          <a:solidFill>
                            <a:srgbClr val="595959"/>
                          </a:solidFill>
                          <a:latin typeface="Barlow Semi Condensed Medium"/>
                          <a:ea typeface="Barlow Semi Condensed Medium"/>
                          <a:cs typeface="Barlow Semi Condensed Medium"/>
                          <a:sym typeface="Barlow Semi Condensed Medium"/>
                        </a:rPr>
                        <a:t>.99 latency (ms)</a:t>
                      </a:r>
                      <a:endParaRPr sz="10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77C6FC"/>
                    </a:solidFill>
                  </a:tcPr>
                </a:tc>
                <a:tc>
                  <a:txBody>
                    <a:bodyPr/>
                    <a:lstStyle/>
                    <a:p>
                      <a:pPr indent="0" lvl="0" marL="0" rtl="0" algn="ctr">
                        <a:lnSpc>
                          <a:spcPct val="100000"/>
                        </a:lnSpc>
                        <a:spcBef>
                          <a:spcPts val="0"/>
                        </a:spcBef>
                        <a:spcAft>
                          <a:spcPts val="0"/>
                        </a:spcAft>
                        <a:buNone/>
                      </a:pPr>
                      <a:r>
                        <a:rPr lang="en" sz="1000">
                          <a:solidFill>
                            <a:srgbClr val="595959"/>
                          </a:solidFill>
                          <a:latin typeface="Barlow Semi Condensed Medium"/>
                          <a:ea typeface="Barlow Semi Condensed Medium"/>
                          <a:cs typeface="Barlow Semi Condensed Medium"/>
                          <a:sym typeface="Barlow Semi Condensed Medium"/>
                        </a:rPr>
                        <a:t>max.latency (ms)</a:t>
                      </a:r>
                      <a:endParaRPr sz="10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77C6FC"/>
                    </a:solidFill>
                  </a:tcPr>
                </a:tc>
                <a:tc>
                  <a:txBody>
                    <a:bodyPr/>
                    <a:lstStyle/>
                    <a:p>
                      <a:pPr indent="0" lvl="0" marL="0" rtl="0" algn="ctr">
                        <a:lnSpc>
                          <a:spcPct val="100000"/>
                        </a:lnSpc>
                        <a:spcBef>
                          <a:spcPts val="0"/>
                        </a:spcBef>
                        <a:spcAft>
                          <a:spcPts val="0"/>
                        </a:spcAft>
                        <a:buNone/>
                      </a:pPr>
                      <a:r>
                        <a:rPr lang="en" sz="1000">
                          <a:solidFill>
                            <a:srgbClr val="595959"/>
                          </a:solidFill>
                          <a:latin typeface="Barlow Semi Condensed Medium"/>
                          <a:ea typeface="Barlow Semi Condensed Medium"/>
                          <a:cs typeface="Barlow Semi Condensed Medium"/>
                          <a:sym typeface="Barlow Semi Condensed Medium"/>
                        </a:rPr>
                        <a:t>Tổng thời gian (ms)</a:t>
                      </a:r>
                      <a:endParaRPr sz="10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77C6FC"/>
                    </a:solidFill>
                  </a:tcPr>
                </a:tc>
              </a:tr>
              <a:tr h="429000">
                <a:tc>
                  <a:txBody>
                    <a:bodyPr/>
                    <a:lstStyle/>
                    <a:p>
                      <a:pPr indent="0" lvl="0" marL="0" rtl="0" algn="l">
                        <a:lnSpc>
                          <a:spcPct val="100000"/>
                        </a:lnSpc>
                        <a:spcBef>
                          <a:spcPts val="800"/>
                        </a:spcBef>
                        <a:spcAft>
                          <a:spcPts val="1100"/>
                        </a:spcAft>
                        <a:buNone/>
                      </a:pPr>
                      <a:r>
                        <a:rPr lang="en" sz="1000">
                          <a:solidFill>
                            <a:srgbClr val="333333"/>
                          </a:solidFill>
                        </a:rPr>
                        <a:t>A</a:t>
                      </a:r>
                      <a:endParaRPr sz="1000">
                        <a:solidFill>
                          <a:srgbClr val="333333"/>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en" sz="1000">
                          <a:solidFill>
                            <a:srgbClr val="333333"/>
                          </a:solidFill>
                        </a:rPr>
                        <a:t>6211.3</a:t>
                      </a:r>
                      <a:endParaRPr sz="1000">
                        <a:solidFill>
                          <a:srgbClr val="333333"/>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en" sz="1000">
                          <a:solidFill>
                            <a:srgbClr val="333333"/>
                          </a:solidFill>
                        </a:rPr>
                        <a:t>3</a:t>
                      </a:r>
                      <a:endParaRPr sz="1000">
                        <a:solidFill>
                          <a:srgbClr val="333333"/>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en" sz="1000">
                          <a:solidFill>
                            <a:srgbClr val="333333"/>
                          </a:solidFill>
                        </a:rPr>
                        <a:t>8.2</a:t>
                      </a:r>
                      <a:endParaRPr sz="1000">
                        <a:solidFill>
                          <a:srgbClr val="333333"/>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en" sz="1000">
                          <a:solidFill>
                            <a:srgbClr val="333333"/>
                          </a:solidFill>
                        </a:rPr>
                        <a:t>13.52</a:t>
                      </a:r>
                      <a:endParaRPr sz="1000">
                        <a:solidFill>
                          <a:srgbClr val="333333"/>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en" sz="1000">
                          <a:solidFill>
                            <a:srgbClr val="333333"/>
                          </a:solidFill>
                        </a:rPr>
                        <a:t>321.99</a:t>
                      </a:r>
                      <a:endParaRPr sz="1000">
                        <a:solidFill>
                          <a:srgbClr val="333333"/>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87225">
                <a:tc>
                  <a:txBody>
                    <a:bodyPr/>
                    <a:lstStyle/>
                    <a:p>
                      <a:pPr indent="0" lvl="0" marL="0" rtl="0" algn="l">
                        <a:lnSpc>
                          <a:spcPct val="100000"/>
                        </a:lnSpc>
                        <a:spcBef>
                          <a:spcPts val="800"/>
                        </a:spcBef>
                        <a:spcAft>
                          <a:spcPts val="1100"/>
                        </a:spcAft>
                        <a:buNone/>
                      </a:pPr>
                      <a:r>
                        <a:rPr lang="en" sz="1000">
                          <a:solidFill>
                            <a:srgbClr val="333333"/>
                          </a:solidFill>
                        </a:rPr>
                        <a:t>B</a:t>
                      </a:r>
                      <a:endParaRPr sz="1000">
                        <a:solidFill>
                          <a:srgbClr val="333333"/>
                        </a:solidFill>
                        <a:latin typeface="Barlow Semi Condensed Medium"/>
                        <a:ea typeface="Barlow Semi Condensed Medium"/>
                        <a:cs typeface="Barlow Semi Condensed Medium"/>
                        <a:sym typeface="Barlow Semi Condensed Medium"/>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en" sz="1000">
                          <a:solidFill>
                            <a:srgbClr val="333333"/>
                          </a:solidFill>
                        </a:rPr>
                        <a:t>6657.41</a:t>
                      </a:r>
                      <a:endParaRPr sz="1000">
                        <a:solidFill>
                          <a:srgbClr val="333333"/>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en" sz="1000">
                          <a:solidFill>
                            <a:srgbClr val="333333"/>
                          </a:solidFill>
                        </a:rPr>
                        <a:t>2.75</a:t>
                      </a:r>
                      <a:endParaRPr sz="1000">
                        <a:solidFill>
                          <a:srgbClr val="333333"/>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en" sz="1000">
                          <a:solidFill>
                            <a:srgbClr val="333333"/>
                          </a:solidFill>
                        </a:rPr>
                        <a:t>7.82</a:t>
                      </a:r>
                      <a:endParaRPr sz="1000">
                        <a:solidFill>
                          <a:srgbClr val="333333"/>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en" sz="1000">
                          <a:solidFill>
                            <a:srgbClr val="333333"/>
                          </a:solidFill>
                        </a:rPr>
                        <a:t>10.12</a:t>
                      </a:r>
                      <a:endParaRPr sz="1000">
                        <a:solidFill>
                          <a:srgbClr val="333333"/>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en" sz="1000">
                          <a:solidFill>
                            <a:srgbClr val="333333"/>
                          </a:solidFill>
                        </a:rPr>
                        <a:t>300.42</a:t>
                      </a:r>
                      <a:endParaRPr sz="1000">
                        <a:solidFill>
                          <a:srgbClr val="333333"/>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
        <p:nvSpPr>
          <p:cNvPr id="2877" name="Google Shape;2877;p49"/>
          <p:cNvSpPr txBox="1"/>
          <p:nvPr/>
        </p:nvSpPr>
        <p:spPr>
          <a:xfrm>
            <a:off x="1092750" y="3361725"/>
            <a:ext cx="3000000" cy="1155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Số lượng request: 2000</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Concurrency: 20 </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A: thực hiện trên 1 user duy nhất</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B: thực hiện trên random user</a:t>
            </a:r>
            <a:endParaRPr>
              <a:solidFill>
                <a:schemeClr val="dk1"/>
              </a:solidFill>
              <a:latin typeface="Fira Sans Extra Condensed"/>
              <a:ea typeface="Fira Sans Extra Condensed"/>
              <a:cs typeface="Fira Sans Extra Condensed"/>
              <a:sym typeface="Fira Sans Extra Condensed"/>
            </a:endParaRPr>
          </a:p>
        </p:txBody>
      </p:sp>
      <p:sp>
        <p:nvSpPr>
          <p:cNvPr id="2878" name="Google Shape;2878;p49"/>
          <p:cNvSpPr txBox="1"/>
          <p:nvPr/>
        </p:nvSpPr>
        <p:spPr>
          <a:xfrm>
            <a:off x="1262475" y="1207788"/>
            <a:ext cx="1177800" cy="22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595959"/>
                </a:solidFill>
                <a:latin typeface="Fira Sans Extra Condensed"/>
                <a:ea typeface="Fira Sans Extra Condensed"/>
                <a:cs typeface="Fira Sans Extra Condensed"/>
                <a:sym typeface="Fira Sans Extra Condensed"/>
              </a:rPr>
              <a:t>Kết quả</a:t>
            </a:r>
            <a:endParaRPr b="1">
              <a:solidFill>
                <a:srgbClr val="595959"/>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2" name="Shape 2882"/>
        <p:cNvGrpSpPr/>
        <p:nvPr/>
      </p:nvGrpSpPr>
      <p:grpSpPr>
        <a:xfrm>
          <a:off x="0" y="0"/>
          <a:ext cx="0" cy="0"/>
          <a:chOff x="0" y="0"/>
          <a:chExt cx="0" cy="0"/>
        </a:xfrm>
      </p:grpSpPr>
      <p:sp>
        <p:nvSpPr>
          <p:cNvPr id="2883" name="Google Shape;2883;p50"/>
          <p:cNvSpPr txBox="1"/>
          <p:nvPr>
            <p:ph type="title"/>
          </p:nvPr>
        </p:nvSpPr>
        <p:spPr>
          <a:xfrm>
            <a:off x="1600825" y="338325"/>
            <a:ext cx="5719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2"/>
                </a:solidFill>
                <a:latin typeface="Oswald Regular"/>
                <a:ea typeface="Oswald Regular"/>
                <a:cs typeface="Oswald Regular"/>
                <a:sym typeface="Oswald Regular"/>
              </a:rPr>
              <a:t>BENCHMARK - GET TRANSFER HISTORY</a:t>
            </a:r>
            <a:endParaRPr>
              <a:latin typeface="Oswald Regular"/>
              <a:ea typeface="Oswald Regular"/>
              <a:cs typeface="Oswald Regular"/>
              <a:sym typeface="Oswald Regular"/>
            </a:endParaRPr>
          </a:p>
        </p:txBody>
      </p:sp>
      <p:graphicFrame>
        <p:nvGraphicFramePr>
          <p:cNvPr id="2884" name="Google Shape;2884;p50"/>
          <p:cNvGraphicFramePr/>
          <p:nvPr/>
        </p:nvGraphicFramePr>
        <p:xfrm>
          <a:off x="1167625" y="3495360"/>
          <a:ext cx="3000000" cy="3000000"/>
        </p:xfrm>
        <a:graphic>
          <a:graphicData uri="http://schemas.openxmlformats.org/drawingml/2006/table">
            <a:tbl>
              <a:tblPr>
                <a:noFill/>
                <a:tableStyleId>{234D8A57-E6C7-4F67-B37F-FCC801A164BC}</a:tableStyleId>
              </a:tblPr>
              <a:tblGrid>
                <a:gridCol w="1064950"/>
                <a:gridCol w="1064950"/>
                <a:gridCol w="1064950"/>
                <a:gridCol w="1064950"/>
                <a:gridCol w="939650"/>
                <a:gridCol w="992875"/>
              </a:tblGrid>
              <a:tr h="408850">
                <a:tc>
                  <a:txBody>
                    <a:bodyPr/>
                    <a:lstStyle/>
                    <a:p>
                      <a:pPr indent="0" lvl="0" marL="0" rtl="0" algn="ctr">
                        <a:lnSpc>
                          <a:spcPct val="100000"/>
                        </a:lnSpc>
                        <a:spcBef>
                          <a:spcPts val="0"/>
                        </a:spcBef>
                        <a:spcAft>
                          <a:spcPts val="0"/>
                        </a:spcAft>
                        <a:buNone/>
                      </a:pPr>
                      <a:r>
                        <a:rPr lang="en" sz="1000">
                          <a:solidFill>
                            <a:srgbClr val="595959"/>
                          </a:solidFill>
                          <a:latin typeface="Barlow Semi Condensed Medium"/>
                          <a:ea typeface="Barlow Semi Condensed Medium"/>
                          <a:cs typeface="Barlow Semi Condensed Medium"/>
                          <a:sym typeface="Barlow Semi Condensed Medium"/>
                        </a:rPr>
                        <a:t>Loại</a:t>
                      </a:r>
                      <a:endParaRPr sz="10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77C6FC"/>
                    </a:solidFill>
                  </a:tcPr>
                </a:tc>
                <a:tc>
                  <a:txBody>
                    <a:bodyPr/>
                    <a:lstStyle/>
                    <a:p>
                      <a:pPr indent="0" lvl="0" marL="0" rtl="0" algn="ctr">
                        <a:lnSpc>
                          <a:spcPct val="100000"/>
                        </a:lnSpc>
                        <a:spcBef>
                          <a:spcPts val="0"/>
                        </a:spcBef>
                        <a:spcAft>
                          <a:spcPts val="0"/>
                        </a:spcAft>
                        <a:buNone/>
                      </a:pPr>
                      <a:r>
                        <a:rPr lang="en" sz="1000">
                          <a:solidFill>
                            <a:srgbClr val="595959"/>
                          </a:solidFill>
                          <a:latin typeface="Barlow Semi Condensed Medium"/>
                          <a:ea typeface="Barlow Semi Condensed Medium"/>
                          <a:cs typeface="Barlow Semi Condensed Medium"/>
                          <a:sym typeface="Barlow Semi Condensed Medium"/>
                        </a:rPr>
                        <a:t>RPS (req/s)</a:t>
                      </a:r>
                      <a:endParaRPr sz="10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77C6FC"/>
                    </a:solidFill>
                  </a:tcPr>
                </a:tc>
                <a:tc>
                  <a:txBody>
                    <a:bodyPr/>
                    <a:lstStyle/>
                    <a:p>
                      <a:pPr indent="0" lvl="0" marL="0" rtl="0" algn="ctr">
                        <a:lnSpc>
                          <a:spcPct val="100000"/>
                        </a:lnSpc>
                        <a:spcBef>
                          <a:spcPts val="0"/>
                        </a:spcBef>
                        <a:spcAft>
                          <a:spcPts val="0"/>
                        </a:spcAft>
                        <a:buNone/>
                      </a:pPr>
                      <a:r>
                        <a:rPr lang="en" sz="1000">
                          <a:solidFill>
                            <a:srgbClr val="595959"/>
                          </a:solidFill>
                          <a:latin typeface="Barlow Semi Condensed Medium"/>
                          <a:ea typeface="Barlow Semi Condensed Medium"/>
                          <a:cs typeface="Barlow Semi Condensed Medium"/>
                          <a:sym typeface="Barlow Semi Condensed Medium"/>
                        </a:rPr>
                        <a:t>avg.latency (ms)</a:t>
                      </a:r>
                      <a:endParaRPr sz="10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77C6FC"/>
                    </a:solidFill>
                  </a:tcPr>
                </a:tc>
                <a:tc>
                  <a:txBody>
                    <a:bodyPr/>
                    <a:lstStyle/>
                    <a:p>
                      <a:pPr indent="0" lvl="0" marL="0" rtl="0" algn="ctr">
                        <a:lnSpc>
                          <a:spcPct val="100000"/>
                        </a:lnSpc>
                        <a:spcBef>
                          <a:spcPts val="0"/>
                        </a:spcBef>
                        <a:spcAft>
                          <a:spcPts val="0"/>
                        </a:spcAft>
                        <a:buNone/>
                      </a:pPr>
                      <a:r>
                        <a:rPr lang="en" sz="1000">
                          <a:solidFill>
                            <a:srgbClr val="595959"/>
                          </a:solidFill>
                          <a:latin typeface="Barlow Semi Condensed Medium"/>
                          <a:ea typeface="Barlow Semi Condensed Medium"/>
                          <a:cs typeface="Barlow Semi Condensed Medium"/>
                          <a:sym typeface="Barlow Semi Condensed Medium"/>
                        </a:rPr>
                        <a:t>.99 latency (ms)</a:t>
                      </a:r>
                      <a:endParaRPr sz="10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77C6FC"/>
                    </a:solidFill>
                  </a:tcPr>
                </a:tc>
                <a:tc>
                  <a:txBody>
                    <a:bodyPr/>
                    <a:lstStyle/>
                    <a:p>
                      <a:pPr indent="0" lvl="0" marL="0" rtl="0" algn="ctr">
                        <a:lnSpc>
                          <a:spcPct val="100000"/>
                        </a:lnSpc>
                        <a:spcBef>
                          <a:spcPts val="0"/>
                        </a:spcBef>
                        <a:spcAft>
                          <a:spcPts val="0"/>
                        </a:spcAft>
                        <a:buNone/>
                      </a:pPr>
                      <a:r>
                        <a:rPr lang="en" sz="1000">
                          <a:solidFill>
                            <a:srgbClr val="595959"/>
                          </a:solidFill>
                          <a:latin typeface="Barlow Semi Condensed Medium"/>
                          <a:ea typeface="Barlow Semi Condensed Medium"/>
                          <a:cs typeface="Barlow Semi Condensed Medium"/>
                          <a:sym typeface="Barlow Semi Condensed Medium"/>
                        </a:rPr>
                        <a:t>max.latency (ms)</a:t>
                      </a:r>
                      <a:endParaRPr sz="10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77C6FC"/>
                    </a:solidFill>
                  </a:tcPr>
                </a:tc>
                <a:tc>
                  <a:txBody>
                    <a:bodyPr/>
                    <a:lstStyle/>
                    <a:p>
                      <a:pPr indent="0" lvl="0" marL="0" rtl="0" algn="ctr">
                        <a:lnSpc>
                          <a:spcPct val="100000"/>
                        </a:lnSpc>
                        <a:spcBef>
                          <a:spcPts val="0"/>
                        </a:spcBef>
                        <a:spcAft>
                          <a:spcPts val="0"/>
                        </a:spcAft>
                        <a:buNone/>
                      </a:pPr>
                      <a:r>
                        <a:rPr lang="en" sz="1000">
                          <a:solidFill>
                            <a:srgbClr val="595959"/>
                          </a:solidFill>
                          <a:latin typeface="Barlow Semi Condensed Medium"/>
                          <a:ea typeface="Barlow Semi Condensed Medium"/>
                          <a:cs typeface="Barlow Semi Condensed Medium"/>
                          <a:sym typeface="Barlow Semi Condensed Medium"/>
                        </a:rPr>
                        <a:t>Tổng thời gian (ms)</a:t>
                      </a:r>
                      <a:endParaRPr sz="10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77C6FC"/>
                    </a:solidFill>
                  </a:tcPr>
                </a:tc>
              </a:tr>
              <a:tr h="353175">
                <a:tc>
                  <a:txBody>
                    <a:bodyPr/>
                    <a:lstStyle/>
                    <a:p>
                      <a:pPr indent="0" lvl="0" marL="0" rtl="0" algn="l">
                        <a:lnSpc>
                          <a:spcPct val="100000"/>
                        </a:lnSpc>
                        <a:spcBef>
                          <a:spcPts val="800"/>
                        </a:spcBef>
                        <a:spcAft>
                          <a:spcPts val="1100"/>
                        </a:spcAft>
                        <a:buNone/>
                      </a:pPr>
                      <a:r>
                        <a:rPr lang="en" sz="1000">
                          <a:solidFill>
                            <a:srgbClr val="333333"/>
                          </a:solidFill>
                        </a:rPr>
                        <a:t>Chưa cache</a:t>
                      </a:r>
                      <a:endParaRPr sz="1000">
                        <a:solidFill>
                          <a:srgbClr val="333333"/>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en" sz="1000">
                          <a:solidFill>
                            <a:srgbClr val="333333"/>
                          </a:solidFill>
                        </a:rPr>
                        <a:t>3193.58</a:t>
                      </a:r>
                      <a:endParaRPr sz="1000">
                        <a:solidFill>
                          <a:srgbClr val="333333"/>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en" sz="1000">
                          <a:solidFill>
                            <a:srgbClr val="333333"/>
                          </a:solidFill>
                        </a:rPr>
                        <a:t>14.98</a:t>
                      </a:r>
                      <a:endParaRPr sz="1000">
                        <a:solidFill>
                          <a:srgbClr val="333333"/>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en" sz="1000">
                          <a:solidFill>
                            <a:srgbClr val="333333"/>
                          </a:solidFill>
                        </a:rPr>
                        <a:t>42.02</a:t>
                      </a:r>
                      <a:endParaRPr sz="1000">
                        <a:solidFill>
                          <a:srgbClr val="333333"/>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en" sz="1000">
                          <a:solidFill>
                            <a:srgbClr val="333333"/>
                          </a:solidFill>
                        </a:rPr>
                        <a:t>46.93</a:t>
                      </a:r>
                      <a:endParaRPr sz="1000">
                        <a:solidFill>
                          <a:srgbClr val="333333"/>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en" sz="1000">
                          <a:solidFill>
                            <a:srgbClr val="333333"/>
                          </a:solidFill>
                        </a:rPr>
                        <a:t>626.26</a:t>
                      </a:r>
                      <a:endParaRPr sz="1000">
                        <a:solidFill>
                          <a:srgbClr val="333333"/>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304450">
                <a:tc>
                  <a:txBody>
                    <a:bodyPr/>
                    <a:lstStyle/>
                    <a:p>
                      <a:pPr indent="0" lvl="0" marL="0" rtl="0" algn="l">
                        <a:lnSpc>
                          <a:spcPct val="100000"/>
                        </a:lnSpc>
                        <a:spcBef>
                          <a:spcPts val="800"/>
                        </a:spcBef>
                        <a:spcAft>
                          <a:spcPts val="1100"/>
                        </a:spcAft>
                        <a:buNone/>
                      </a:pPr>
                      <a:r>
                        <a:rPr lang="en" sz="1000">
                          <a:solidFill>
                            <a:srgbClr val="333333"/>
                          </a:solidFill>
                        </a:rPr>
                        <a:t>Đã cache</a:t>
                      </a:r>
                      <a:endParaRPr sz="1000">
                        <a:solidFill>
                          <a:srgbClr val="333333"/>
                        </a:solidFill>
                        <a:latin typeface="Barlow Semi Condensed Medium"/>
                        <a:ea typeface="Barlow Semi Condensed Medium"/>
                        <a:cs typeface="Barlow Semi Condensed Medium"/>
                        <a:sym typeface="Barlow Semi Condensed Medium"/>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en" sz="1000">
                          <a:solidFill>
                            <a:srgbClr val="333333"/>
                          </a:solidFill>
                        </a:rPr>
                        <a:t>5789.23</a:t>
                      </a:r>
                      <a:endParaRPr sz="1000">
                        <a:solidFill>
                          <a:srgbClr val="333333"/>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en" sz="1000">
                          <a:solidFill>
                            <a:srgbClr val="333333"/>
                          </a:solidFill>
                        </a:rPr>
                        <a:t>8.14</a:t>
                      </a:r>
                      <a:endParaRPr sz="1000">
                        <a:solidFill>
                          <a:srgbClr val="333333"/>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en" sz="1000">
                          <a:solidFill>
                            <a:srgbClr val="333333"/>
                          </a:solidFill>
                        </a:rPr>
                        <a:t>22.05</a:t>
                      </a:r>
                      <a:endParaRPr sz="1000">
                        <a:solidFill>
                          <a:srgbClr val="333333"/>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en" sz="1000">
                          <a:solidFill>
                            <a:srgbClr val="333333"/>
                          </a:solidFill>
                        </a:rPr>
                        <a:t>36.65</a:t>
                      </a:r>
                      <a:endParaRPr sz="1000">
                        <a:solidFill>
                          <a:srgbClr val="333333"/>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800"/>
                        </a:spcBef>
                        <a:spcAft>
                          <a:spcPts val="1100"/>
                        </a:spcAft>
                        <a:buNone/>
                      </a:pPr>
                      <a:r>
                        <a:rPr lang="en" sz="1000">
                          <a:solidFill>
                            <a:srgbClr val="333333"/>
                          </a:solidFill>
                        </a:rPr>
                        <a:t>345.47</a:t>
                      </a:r>
                      <a:endParaRPr sz="1000">
                        <a:solidFill>
                          <a:srgbClr val="333333"/>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
        <p:nvSpPr>
          <p:cNvPr id="2885" name="Google Shape;2885;p50"/>
          <p:cNvSpPr txBox="1"/>
          <p:nvPr/>
        </p:nvSpPr>
        <p:spPr>
          <a:xfrm>
            <a:off x="1126700" y="911025"/>
            <a:ext cx="3773100" cy="369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Số lượng request: 2000 - </a:t>
            </a:r>
            <a:r>
              <a:rPr lang="en">
                <a:solidFill>
                  <a:schemeClr val="dk1"/>
                </a:solidFill>
                <a:latin typeface="Fira Sans Extra Condensed"/>
                <a:ea typeface="Fira Sans Extra Condensed"/>
                <a:cs typeface="Fira Sans Extra Condensed"/>
                <a:sym typeface="Fira Sans Extra Condensed"/>
              </a:rPr>
              <a:t>Concurrency: 20</a:t>
            </a:r>
            <a:endParaRPr>
              <a:latin typeface="Fira Sans Extra Condensed"/>
              <a:ea typeface="Fira Sans Extra Condensed"/>
              <a:cs typeface="Fira Sans Extra Condensed"/>
              <a:sym typeface="Fira Sans Extra Condensed"/>
            </a:endParaRPr>
          </a:p>
        </p:txBody>
      </p:sp>
      <p:graphicFrame>
        <p:nvGraphicFramePr>
          <p:cNvPr id="2886" name="Google Shape;2886;p50"/>
          <p:cNvGraphicFramePr/>
          <p:nvPr/>
        </p:nvGraphicFramePr>
        <p:xfrm>
          <a:off x="1167625" y="1572547"/>
          <a:ext cx="3000000" cy="3000000"/>
        </p:xfrm>
        <a:graphic>
          <a:graphicData uri="http://schemas.openxmlformats.org/drawingml/2006/table">
            <a:tbl>
              <a:tblPr>
                <a:noFill/>
                <a:tableStyleId>{234D8A57-E6C7-4F67-B37F-FCC801A164BC}</a:tableStyleId>
              </a:tblPr>
              <a:tblGrid>
                <a:gridCol w="1017575"/>
                <a:gridCol w="1017575"/>
                <a:gridCol w="1017575"/>
                <a:gridCol w="1017575"/>
                <a:gridCol w="1017575"/>
                <a:gridCol w="1017575"/>
              </a:tblGrid>
              <a:tr h="340375">
                <a:tc>
                  <a:txBody>
                    <a:bodyPr/>
                    <a:lstStyle/>
                    <a:p>
                      <a:pPr indent="0" lvl="0" marL="0" rtl="0" algn="ctr">
                        <a:lnSpc>
                          <a:spcPct val="100000"/>
                        </a:lnSpc>
                        <a:spcBef>
                          <a:spcPts val="0"/>
                        </a:spcBef>
                        <a:spcAft>
                          <a:spcPts val="0"/>
                        </a:spcAft>
                        <a:buNone/>
                      </a:pPr>
                      <a:r>
                        <a:rPr lang="en" sz="1000">
                          <a:solidFill>
                            <a:srgbClr val="595959"/>
                          </a:solidFill>
                          <a:latin typeface="Barlow Semi Condensed Medium"/>
                          <a:ea typeface="Barlow Semi Condensed Medium"/>
                          <a:cs typeface="Barlow Semi Condensed Medium"/>
                          <a:sym typeface="Barlow Semi Condensed Medium"/>
                        </a:rPr>
                        <a:t>Loại</a:t>
                      </a:r>
                      <a:endParaRPr sz="10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77C6FC"/>
                    </a:solidFill>
                  </a:tcPr>
                </a:tc>
                <a:tc>
                  <a:txBody>
                    <a:bodyPr/>
                    <a:lstStyle/>
                    <a:p>
                      <a:pPr indent="0" lvl="0" marL="0" rtl="0" algn="ctr">
                        <a:lnSpc>
                          <a:spcPct val="100000"/>
                        </a:lnSpc>
                        <a:spcBef>
                          <a:spcPts val="0"/>
                        </a:spcBef>
                        <a:spcAft>
                          <a:spcPts val="0"/>
                        </a:spcAft>
                        <a:buNone/>
                      </a:pPr>
                      <a:r>
                        <a:rPr lang="en" sz="1000">
                          <a:solidFill>
                            <a:srgbClr val="595959"/>
                          </a:solidFill>
                          <a:latin typeface="Barlow Semi Condensed Medium"/>
                          <a:ea typeface="Barlow Semi Condensed Medium"/>
                          <a:cs typeface="Barlow Semi Condensed Medium"/>
                          <a:sym typeface="Barlow Semi Condensed Medium"/>
                        </a:rPr>
                        <a:t>RPS (req/s)</a:t>
                      </a:r>
                      <a:endParaRPr sz="10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77C6FC"/>
                    </a:solidFill>
                  </a:tcPr>
                </a:tc>
                <a:tc>
                  <a:txBody>
                    <a:bodyPr/>
                    <a:lstStyle/>
                    <a:p>
                      <a:pPr indent="0" lvl="0" marL="0" rtl="0" algn="ctr">
                        <a:lnSpc>
                          <a:spcPct val="100000"/>
                        </a:lnSpc>
                        <a:spcBef>
                          <a:spcPts val="0"/>
                        </a:spcBef>
                        <a:spcAft>
                          <a:spcPts val="0"/>
                        </a:spcAft>
                        <a:buNone/>
                      </a:pPr>
                      <a:r>
                        <a:rPr lang="en" sz="1000">
                          <a:solidFill>
                            <a:srgbClr val="595959"/>
                          </a:solidFill>
                          <a:latin typeface="Barlow Semi Condensed Medium"/>
                          <a:ea typeface="Barlow Semi Condensed Medium"/>
                          <a:cs typeface="Barlow Semi Condensed Medium"/>
                          <a:sym typeface="Barlow Semi Condensed Medium"/>
                        </a:rPr>
                        <a:t>avg.latency (ms)</a:t>
                      </a:r>
                      <a:endParaRPr sz="10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77C6FC"/>
                    </a:solidFill>
                  </a:tcPr>
                </a:tc>
                <a:tc>
                  <a:txBody>
                    <a:bodyPr/>
                    <a:lstStyle/>
                    <a:p>
                      <a:pPr indent="0" lvl="0" marL="0" rtl="0" algn="ctr">
                        <a:lnSpc>
                          <a:spcPct val="100000"/>
                        </a:lnSpc>
                        <a:spcBef>
                          <a:spcPts val="0"/>
                        </a:spcBef>
                        <a:spcAft>
                          <a:spcPts val="0"/>
                        </a:spcAft>
                        <a:buNone/>
                      </a:pPr>
                      <a:r>
                        <a:rPr lang="en" sz="1000">
                          <a:solidFill>
                            <a:srgbClr val="595959"/>
                          </a:solidFill>
                          <a:latin typeface="Barlow Semi Condensed Medium"/>
                          <a:ea typeface="Barlow Semi Condensed Medium"/>
                          <a:cs typeface="Barlow Semi Condensed Medium"/>
                          <a:sym typeface="Barlow Semi Condensed Medium"/>
                        </a:rPr>
                        <a:t>.99 latency (ms)</a:t>
                      </a:r>
                      <a:endParaRPr sz="10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77C6FC"/>
                    </a:solidFill>
                  </a:tcPr>
                </a:tc>
                <a:tc>
                  <a:txBody>
                    <a:bodyPr/>
                    <a:lstStyle/>
                    <a:p>
                      <a:pPr indent="0" lvl="0" marL="0" rtl="0" algn="ctr">
                        <a:lnSpc>
                          <a:spcPct val="100000"/>
                        </a:lnSpc>
                        <a:spcBef>
                          <a:spcPts val="0"/>
                        </a:spcBef>
                        <a:spcAft>
                          <a:spcPts val="0"/>
                        </a:spcAft>
                        <a:buNone/>
                      </a:pPr>
                      <a:r>
                        <a:rPr lang="en" sz="1000">
                          <a:solidFill>
                            <a:srgbClr val="595959"/>
                          </a:solidFill>
                          <a:latin typeface="Barlow Semi Condensed Medium"/>
                          <a:ea typeface="Barlow Semi Condensed Medium"/>
                          <a:cs typeface="Barlow Semi Condensed Medium"/>
                          <a:sym typeface="Barlow Semi Condensed Medium"/>
                        </a:rPr>
                        <a:t>max.latency (ms)</a:t>
                      </a:r>
                      <a:endParaRPr sz="10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77C6FC"/>
                    </a:solidFill>
                  </a:tcPr>
                </a:tc>
                <a:tc>
                  <a:txBody>
                    <a:bodyPr/>
                    <a:lstStyle/>
                    <a:p>
                      <a:pPr indent="0" lvl="0" marL="0" rtl="0" algn="ctr">
                        <a:lnSpc>
                          <a:spcPct val="100000"/>
                        </a:lnSpc>
                        <a:spcBef>
                          <a:spcPts val="0"/>
                        </a:spcBef>
                        <a:spcAft>
                          <a:spcPts val="0"/>
                        </a:spcAft>
                        <a:buNone/>
                      </a:pPr>
                      <a:r>
                        <a:rPr lang="en" sz="1000">
                          <a:solidFill>
                            <a:srgbClr val="595959"/>
                          </a:solidFill>
                          <a:latin typeface="Barlow Semi Condensed Medium"/>
                          <a:ea typeface="Barlow Semi Condensed Medium"/>
                          <a:cs typeface="Barlow Semi Condensed Medium"/>
                          <a:sym typeface="Barlow Semi Condensed Medium"/>
                        </a:rPr>
                        <a:t>Tổng thời gian (ms)</a:t>
                      </a:r>
                      <a:endParaRPr sz="1000">
                        <a:solidFill>
                          <a:srgbClr val="595959"/>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77C6FC"/>
                    </a:solidFill>
                  </a:tcPr>
                </a:tc>
              </a:tr>
              <a:tr h="444075">
                <a:tc>
                  <a:txBody>
                    <a:bodyPr/>
                    <a:lstStyle/>
                    <a:p>
                      <a:pPr indent="0" lvl="0" marL="0" rtl="0" algn="l">
                        <a:lnSpc>
                          <a:spcPct val="100000"/>
                        </a:lnSpc>
                        <a:spcBef>
                          <a:spcPts val="800"/>
                        </a:spcBef>
                        <a:spcAft>
                          <a:spcPts val="1100"/>
                        </a:spcAft>
                        <a:buNone/>
                      </a:pPr>
                      <a:r>
                        <a:rPr lang="en" sz="1000">
                          <a:solidFill>
                            <a:srgbClr val="333333"/>
                          </a:solidFill>
                        </a:rPr>
                        <a:t>Chưa cache</a:t>
                      </a:r>
                      <a:endParaRPr sz="1000">
                        <a:solidFill>
                          <a:srgbClr val="333333"/>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sz="1100">
                          <a:solidFill>
                            <a:srgbClr val="494949"/>
                          </a:solidFill>
                        </a:rPr>
                        <a:t>5374.94</a:t>
                      </a:r>
                      <a:endParaRPr sz="1100">
                        <a:solidFill>
                          <a:srgbClr val="494949"/>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sz="1100">
                          <a:solidFill>
                            <a:srgbClr val="494949"/>
                          </a:solidFill>
                        </a:rPr>
                        <a:t>8.83</a:t>
                      </a:r>
                      <a:endParaRPr sz="1100">
                        <a:solidFill>
                          <a:srgbClr val="494949"/>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sz="1100">
                          <a:solidFill>
                            <a:srgbClr val="494949"/>
                          </a:solidFill>
                        </a:rPr>
                        <a:t>28.51</a:t>
                      </a:r>
                      <a:endParaRPr sz="1100">
                        <a:solidFill>
                          <a:srgbClr val="494949"/>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sz="1100">
                          <a:solidFill>
                            <a:srgbClr val="494949"/>
                          </a:solidFill>
                        </a:rPr>
                        <a:t>36.96</a:t>
                      </a:r>
                      <a:endParaRPr sz="1100">
                        <a:solidFill>
                          <a:srgbClr val="494949"/>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sz="1100">
                          <a:solidFill>
                            <a:srgbClr val="494949"/>
                          </a:solidFill>
                        </a:rPr>
                        <a:t>372.1</a:t>
                      </a:r>
                      <a:endParaRPr sz="1100">
                        <a:solidFill>
                          <a:srgbClr val="494949"/>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r h="444075">
                <a:tc>
                  <a:txBody>
                    <a:bodyPr/>
                    <a:lstStyle/>
                    <a:p>
                      <a:pPr indent="0" lvl="0" marL="0" rtl="0" algn="l">
                        <a:lnSpc>
                          <a:spcPct val="100000"/>
                        </a:lnSpc>
                        <a:spcBef>
                          <a:spcPts val="800"/>
                        </a:spcBef>
                        <a:spcAft>
                          <a:spcPts val="1100"/>
                        </a:spcAft>
                        <a:buNone/>
                      </a:pPr>
                      <a:r>
                        <a:rPr lang="en" sz="1000">
                          <a:solidFill>
                            <a:srgbClr val="333333"/>
                          </a:solidFill>
                        </a:rPr>
                        <a:t>Đã cache</a:t>
                      </a:r>
                      <a:endParaRPr sz="1000">
                        <a:solidFill>
                          <a:srgbClr val="333333"/>
                        </a:solidFill>
                        <a:latin typeface="Barlow Semi Condensed Medium"/>
                        <a:ea typeface="Barlow Semi Condensed Medium"/>
                        <a:cs typeface="Barlow Semi Condensed Medium"/>
                        <a:sym typeface="Barlow Semi Condensed Medium"/>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sz="1100">
                          <a:solidFill>
                            <a:srgbClr val="494949"/>
                          </a:solidFill>
                        </a:rPr>
                        <a:t>7509</a:t>
                      </a:r>
                      <a:endParaRPr sz="1100">
                        <a:solidFill>
                          <a:srgbClr val="494949"/>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sz="1100">
                          <a:solidFill>
                            <a:srgbClr val="494949"/>
                          </a:solidFill>
                        </a:rPr>
                        <a:t>6.21</a:t>
                      </a:r>
                      <a:endParaRPr sz="1100">
                        <a:solidFill>
                          <a:srgbClr val="494949"/>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sz="1100">
                          <a:solidFill>
                            <a:srgbClr val="494949"/>
                          </a:solidFill>
                        </a:rPr>
                        <a:t>14.67</a:t>
                      </a:r>
                      <a:endParaRPr sz="1100">
                        <a:solidFill>
                          <a:srgbClr val="494949"/>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sz="1100">
                          <a:solidFill>
                            <a:srgbClr val="494949"/>
                          </a:solidFill>
                        </a:rPr>
                        <a:t>26.99</a:t>
                      </a:r>
                      <a:endParaRPr sz="1100">
                        <a:solidFill>
                          <a:srgbClr val="494949"/>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lnSpc>
                          <a:spcPct val="115000"/>
                        </a:lnSpc>
                        <a:spcBef>
                          <a:spcPts val="0"/>
                        </a:spcBef>
                        <a:spcAft>
                          <a:spcPts val="1200"/>
                        </a:spcAft>
                        <a:buNone/>
                      </a:pPr>
                      <a:r>
                        <a:rPr lang="en" sz="1100">
                          <a:solidFill>
                            <a:srgbClr val="494949"/>
                          </a:solidFill>
                        </a:rPr>
                        <a:t>266.35</a:t>
                      </a:r>
                      <a:endParaRPr sz="1100">
                        <a:solidFill>
                          <a:srgbClr val="494949"/>
                        </a:solidFill>
                      </a:endParaRPr>
                    </a:p>
                  </a:txBody>
                  <a:tcPr marT="57150" marB="57150" marR="123825" marL="1238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tcPr>
                </a:tc>
              </a:tr>
            </a:tbl>
          </a:graphicData>
        </a:graphic>
      </p:graphicFrame>
      <p:sp>
        <p:nvSpPr>
          <p:cNvPr id="2887" name="Google Shape;2887;p50"/>
          <p:cNvSpPr txBox="1"/>
          <p:nvPr/>
        </p:nvSpPr>
        <p:spPr>
          <a:xfrm>
            <a:off x="1167625" y="1314075"/>
            <a:ext cx="2089800" cy="22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595959"/>
                </a:solidFill>
                <a:latin typeface="Fira Sans Extra Condensed"/>
                <a:ea typeface="Fira Sans Extra Condensed"/>
                <a:cs typeface="Fira Sans Extra Condensed"/>
                <a:sym typeface="Fira Sans Extra Condensed"/>
              </a:rPr>
              <a:t>1. Chọn 1 user duy nhất</a:t>
            </a:r>
            <a:endParaRPr sz="1200">
              <a:solidFill>
                <a:srgbClr val="595959"/>
              </a:solidFill>
              <a:latin typeface="Fira Sans Extra Condensed"/>
              <a:ea typeface="Fira Sans Extra Condensed"/>
              <a:cs typeface="Fira Sans Extra Condensed"/>
              <a:sym typeface="Fira Sans Extra Condensed"/>
            </a:endParaRPr>
          </a:p>
        </p:txBody>
      </p:sp>
      <p:sp>
        <p:nvSpPr>
          <p:cNvPr id="2888" name="Google Shape;2888;p50"/>
          <p:cNvSpPr txBox="1"/>
          <p:nvPr/>
        </p:nvSpPr>
        <p:spPr>
          <a:xfrm>
            <a:off x="1167625" y="3198975"/>
            <a:ext cx="2089800" cy="22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595959"/>
                </a:solidFill>
                <a:latin typeface="Fira Sans Extra Condensed"/>
                <a:ea typeface="Fira Sans Extra Condensed"/>
                <a:cs typeface="Fira Sans Extra Condensed"/>
                <a:sym typeface="Fira Sans Extra Condensed"/>
              </a:rPr>
              <a:t>2</a:t>
            </a:r>
            <a:r>
              <a:rPr lang="en" sz="1200">
                <a:solidFill>
                  <a:srgbClr val="595959"/>
                </a:solidFill>
                <a:latin typeface="Fira Sans Extra Condensed"/>
                <a:ea typeface="Fira Sans Extra Condensed"/>
                <a:cs typeface="Fira Sans Extra Condensed"/>
                <a:sym typeface="Fira Sans Extra Condensed"/>
              </a:rPr>
              <a:t>. Chọn </a:t>
            </a:r>
            <a:r>
              <a:rPr lang="en" sz="1200">
                <a:solidFill>
                  <a:srgbClr val="595959"/>
                </a:solidFill>
                <a:latin typeface="Fira Sans Extra Condensed"/>
                <a:ea typeface="Fira Sans Extra Condensed"/>
                <a:cs typeface="Fira Sans Extra Condensed"/>
                <a:sym typeface="Fira Sans Extra Condensed"/>
              </a:rPr>
              <a:t>user ngẫu nhiên</a:t>
            </a:r>
            <a:endParaRPr sz="1200">
              <a:solidFill>
                <a:srgbClr val="595959"/>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grpSp>
        <p:nvGrpSpPr>
          <p:cNvPr id="1823" name="Google Shape;1823;p33"/>
          <p:cNvGrpSpPr/>
          <p:nvPr/>
        </p:nvGrpSpPr>
        <p:grpSpPr>
          <a:xfrm>
            <a:off x="4259073" y="1510458"/>
            <a:ext cx="4430405" cy="3106404"/>
            <a:chOff x="862950" y="825025"/>
            <a:chExt cx="5862650" cy="4111175"/>
          </a:xfrm>
        </p:grpSpPr>
        <p:sp>
          <p:nvSpPr>
            <p:cNvPr id="1824" name="Google Shape;1824;p33"/>
            <p:cNvSpPr/>
            <p:nvPr/>
          </p:nvSpPr>
          <p:spPr>
            <a:xfrm>
              <a:off x="918425" y="825150"/>
              <a:ext cx="5767425" cy="4096250"/>
            </a:xfrm>
            <a:custGeom>
              <a:rect b="b" l="l" r="r" t="t"/>
              <a:pathLst>
                <a:path extrusionOk="0" h="163850" w="230697">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3"/>
            <p:cNvSpPr/>
            <p:nvPr/>
          </p:nvSpPr>
          <p:spPr>
            <a:xfrm>
              <a:off x="934125" y="825025"/>
              <a:ext cx="5751725" cy="4096375"/>
            </a:xfrm>
            <a:custGeom>
              <a:rect b="b" l="l" r="r" t="t"/>
              <a:pathLst>
                <a:path extrusionOk="0" h="163855" w="230069">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3"/>
            <p:cNvSpPr/>
            <p:nvPr/>
          </p:nvSpPr>
          <p:spPr>
            <a:xfrm>
              <a:off x="3502650" y="1514850"/>
              <a:ext cx="2496475" cy="3178275"/>
            </a:xfrm>
            <a:custGeom>
              <a:rect b="b" l="l" r="r" t="t"/>
              <a:pathLst>
                <a:path extrusionOk="0" h="127131" w="99859">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3"/>
            <p:cNvSpPr/>
            <p:nvPr/>
          </p:nvSpPr>
          <p:spPr>
            <a:xfrm>
              <a:off x="3547025" y="1507125"/>
              <a:ext cx="2405875" cy="3193375"/>
            </a:xfrm>
            <a:custGeom>
              <a:rect b="b" l="l" r="r" t="t"/>
              <a:pathLst>
                <a:path extrusionOk="0" h="127735" w="96235">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3"/>
            <p:cNvSpPr/>
            <p:nvPr/>
          </p:nvSpPr>
          <p:spPr>
            <a:xfrm>
              <a:off x="4746725" y="1839875"/>
              <a:ext cx="464000" cy="184875"/>
            </a:xfrm>
            <a:custGeom>
              <a:rect b="b" l="l" r="r" t="t"/>
              <a:pathLst>
                <a:path extrusionOk="0" h="7395" w="1856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3"/>
            <p:cNvSpPr/>
            <p:nvPr/>
          </p:nvSpPr>
          <p:spPr>
            <a:xfrm>
              <a:off x="5240275" y="1582925"/>
              <a:ext cx="685825" cy="691375"/>
            </a:xfrm>
            <a:custGeom>
              <a:rect b="b" l="l" r="r" t="t"/>
              <a:pathLst>
                <a:path extrusionOk="0" h="27655" w="27433">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3"/>
            <p:cNvSpPr/>
            <p:nvPr/>
          </p:nvSpPr>
          <p:spPr>
            <a:xfrm>
              <a:off x="5406650" y="1584775"/>
              <a:ext cx="438125" cy="367875"/>
            </a:xfrm>
            <a:custGeom>
              <a:rect b="b" l="l" r="r" t="t"/>
              <a:pathLst>
                <a:path extrusionOk="0" h="14715" w="17525">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3"/>
            <p:cNvSpPr/>
            <p:nvPr/>
          </p:nvSpPr>
          <p:spPr>
            <a:xfrm>
              <a:off x="4434325" y="2717300"/>
              <a:ext cx="1258875" cy="2210575"/>
            </a:xfrm>
            <a:custGeom>
              <a:rect b="b" l="l" r="r" t="t"/>
              <a:pathLst>
                <a:path extrusionOk="0" h="88423" w="50355">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3"/>
            <p:cNvSpPr/>
            <p:nvPr/>
          </p:nvSpPr>
          <p:spPr>
            <a:xfrm>
              <a:off x="4426000" y="2709600"/>
              <a:ext cx="1275500" cy="2226600"/>
            </a:xfrm>
            <a:custGeom>
              <a:rect b="b" l="l" r="r" t="t"/>
              <a:pathLst>
                <a:path extrusionOk="0" h="89064" w="5102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3"/>
            <p:cNvSpPr/>
            <p:nvPr/>
          </p:nvSpPr>
          <p:spPr>
            <a:xfrm>
              <a:off x="5009200" y="2762300"/>
              <a:ext cx="495450" cy="732950"/>
            </a:xfrm>
            <a:custGeom>
              <a:rect b="b" l="l" r="r" t="t"/>
              <a:pathLst>
                <a:path extrusionOk="0" h="29318" w="19818">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3"/>
            <p:cNvSpPr/>
            <p:nvPr/>
          </p:nvSpPr>
          <p:spPr>
            <a:xfrm>
              <a:off x="5024925" y="2762300"/>
              <a:ext cx="478800" cy="363925"/>
            </a:xfrm>
            <a:custGeom>
              <a:rect b="b" l="l" r="r" t="t"/>
              <a:pathLst>
                <a:path extrusionOk="0" h="14557" w="19152">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3"/>
            <p:cNvSpPr/>
            <p:nvPr/>
          </p:nvSpPr>
          <p:spPr>
            <a:xfrm>
              <a:off x="5031400" y="2805725"/>
              <a:ext cx="452900" cy="320750"/>
            </a:xfrm>
            <a:custGeom>
              <a:rect b="b" l="l" r="r" t="t"/>
              <a:pathLst>
                <a:path extrusionOk="0" h="12830" w="18116">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3"/>
            <p:cNvSpPr/>
            <p:nvPr/>
          </p:nvSpPr>
          <p:spPr>
            <a:xfrm>
              <a:off x="5001825" y="2754200"/>
              <a:ext cx="510200" cy="748450"/>
            </a:xfrm>
            <a:custGeom>
              <a:rect b="b" l="l" r="r" t="t"/>
              <a:pathLst>
                <a:path extrusionOk="0" h="29938" w="20408">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3"/>
            <p:cNvSpPr/>
            <p:nvPr/>
          </p:nvSpPr>
          <p:spPr>
            <a:xfrm>
              <a:off x="5354875" y="2859575"/>
              <a:ext cx="133125" cy="419400"/>
            </a:xfrm>
            <a:custGeom>
              <a:rect b="b" l="l" r="r" t="t"/>
              <a:pathLst>
                <a:path extrusionOk="0" h="16776" w="5325">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3"/>
            <p:cNvSpPr/>
            <p:nvPr/>
          </p:nvSpPr>
          <p:spPr>
            <a:xfrm>
              <a:off x="3913950" y="2701900"/>
              <a:ext cx="2461350" cy="2225975"/>
            </a:xfrm>
            <a:custGeom>
              <a:rect b="b" l="l" r="r" t="t"/>
              <a:pathLst>
                <a:path extrusionOk="0" h="89039" w="98454">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3"/>
            <p:cNvSpPr/>
            <p:nvPr/>
          </p:nvSpPr>
          <p:spPr>
            <a:xfrm>
              <a:off x="5139525" y="3731850"/>
              <a:ext cx="1235775" cy="1196025"/>
            </a:xfrm>
            <a:custGeom>
              <a:rect b="b" l="l" r="r" t="t"/>
              <a:pathLst>
                <a:path extrusionOk="0" h="47841" w="49431">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3"/>
            <p:cNvSpPr/>
            <p:nvPr/>
          </p:nvSpPr>
          <p:spPr>
            <a:xfrm>
              <a:off x="3913950" y="3766050"/>
              <a:ext cx="429825" cy="1161825"/>
            </a:xfrm>
            <a:custGeom>
              <a:rect b="b" l="l" r="r" t="t"/>
              <a:pathLst>
                <a:path extrusionOk="0" h="46473" w="17193">
                  <a:moveTo>
                    <a:pt x="17192" y="0"/>
                  </a:moveTo>
                  <a:lnTo>
                    <a:pt x="13162" y="8097"/>
                  </a:lnTo>
                  <a:cubicBezTo>
                    <a:pt x="9095" y="24549"/>
                    <a:pt x="1590" y="42738"/>
                    <a:pt x="1" y="46472"/>
                  </a:cubicBezTo>
                  <a:lnTo>
                    <a:pt x="6101" y="46472"/>
                  </a:lnTo>
                  <a:lnTo>
                    <a:pt x="17192"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3"/>
            <p:cNvSpPr/>
            <p:nvPr/>
          </p:nvSpPr>
          <p:spPr>
            <a:xfrm>
              <a:off x="5142300" y="4519325"/>
              <a:ext cx="933525" cy="401150"/>
            </a:xfrm>
            <a:custGeom>
              <a:rect b="b" l="l" r="r" t="t"/>
              <a:pathLst>
                <a:path extrusionOk="0" h="16046" w="37341">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3"/>
            <p:cNvSpPr/>
            <p:nvPr/>
          </p:nvSpPr>
          <p:spPr>
            <a:xfrm>
              <a:off x="3925975" y="4024850"/>
              <a:ext cx="355850" cy="895625"/>
            </a:xfrm>
            <a:custGeom>
              <a:rect b="b" l="l" r="r" t="t"/>
              <a:pathLst>
                <a:path extrusionOk="0" h="35825" w="14234">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3"/>
            <p:cNvSpPr/>
            <p:nvPr/>
          </p:nvSpPr>
          <p:spPr>
            <a:xfrm>
              <a:off x="3906550" y="2694575"/>
              <a:ext cx="2476150" cy="2241625"/>
            </a:xfrm>
            <a:custGeom>
              <a:rect b="b" l="l" r="r" t="t"/>
              <a:pathLst>
                <a:path extrusionOk="0" h="89665" w="99046">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3"/>
            <p:cNvSpPr/>
            <p:nvPr/>
          </p:nvSpPr>
          <p:spPr>
            <a:xfrm>
              <a:off x="4643200" y="2691125"/>
              <a:ext cx="389150" cy="1764450"/>
            </a:xfrm>
            <a:custGeom>
              <a:rect b="b" l="l" r="r" t="t"/>
              <a:pathLst>
                <a:path extrusionOk="0" h="70578" w="15566">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3"/>
            <p:cNvSpPr/>
            <p:nvPr/>
          </p:nvSpPr>
          <p:spPr>
            <a:xfrm>
              <a:off x="5353025" y="2758425"/>
              <a:ext cx="360500" cy="1559225"/>
            </a:xfrm>
            <a:custGeom>
              <a:rect b="b" l="l" r="r" t="t"/>
              <a:pathLst>
                <a:path extrusionOk="0" h="62369" w="1442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3"/>
            <p:cNvSpPr/>
            <p:nvPr/>
          </p:nvSpPr>
          <p:spPr>
            <a:xfrm>
              <a:off x="4686650" y="3654175"/>
              <a:ext cx="1109125" cy="736700"/>
            </a:xfrm>
            <a:custGeom>
              <a:rect b="b" l="l" r="r" t="t"/>
              <a:pathLst>
                <a:path extrusionOk="0" h="29468" w="44365">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3"/>
            <p:cNvSpPr/>
            <p:nvPr/>
          </p:nvSpPr>
          <p:spPr>
            <a:xfrm>
              <a:off x="5364125" y="3758650"/>
              <a:ext cx="397450" cy="161775"/>
            </a:xfrm>
            <a:custGeom>
              <a:rect b="b" l="l" r="r" t="t"/>
              <a:pathLst>
                <a:path extrusionOk="0" h="6471" w="15898">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3"/>
            <p:cNvSpPr/>
            <p:nvPr/>
          </p:nvSpPr>
          <p:spPr>
            <a:xfrm>
              <a:off x="4686650" y="3815025"/>
              <a:ext cx="824450" cy="575850"/>
            </a:xfrm>
            <a:custGeom>
              <a:rect b="b" l="l" r="r" t="t"/>
              <a:pathLst>
                <a:path extrusionOk="0" h="23034" w="32978">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3"/>
            <p:cNvSpPr/>
            <p:nvPr/>
          </p:nvSpPr>
          <p:spPr>
            <a:xfrm>
              <a:off x="5364125" y="3758650"/>
              <a:ext cx="329075" cy="154375"/>
            </a:xfrm>
            <a:custGeom>
              <a:rect b="b" l="l" r="r" t="t"/>
              <a:pathLst>
                <a:path extrusionOk="0" h="6175" w="13163">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3"/>
            <p:cNvSpPr/>
            <p:nvPr/>
          </p:nvSpPr>
          <p:spPr>
            <a:xfrm>
              <a:off x="4747650" y="3832600"/>
              <a:ext cx="740350" cy="496350"/>
            </a:xfrm>
            <a:custGeom>
              <a:rect b="b" l="l" r="r" t="t"/>
              <a:pathLst>
                <a:path extrusionOk="0" h="19854" w="29614">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3"/>
            <p:cNvSpPr/>
            <p:nvPr/>
          </p:nvSpPr>
          <p:spPr>
            <a:xfrm>
              <a:off x="5105325" y="4022100"/>
              <a:ext cx="42550" cy="68175"/>
            </a:xfrm>
            <a:custGeom>
              <a:rect b="b" l="l" r="r" t="t"/>
              <a:pathLst>
                <a:path extrusionOk="0" h="2727" w="1702">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3"/>
            <p:cNvSpPr/>
            <p:nvPr/>
          </p:nvSpPr>
          <p:spPr>
            <a:xfrm>
              <a:off x="5196825" y="3955100"/>
              <a:ext cx="80450" cy="159375"/>
            </a:xfrm>
            <a:custGeom>
              <a:rect b="b" l="l" r="r" t="t"/>
              <a:pathLst>
                <a:path extrusionOk="0" h="6375" w="3218">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3"/>
            <p:cNvSpPr/>
            <p:nvPr/>
          </p:nvSpPr>
          <p:spPr>
            <a:xfrm>
              <a:off x="5292025" y="3860550"/>
              <a:ext cx="109100" cy="194575"/>
            </a:xfrm>
            <a:custGeom>
              <a:rect b="b" l="l" r="r" t="t"/>
              <a:pathLst>
                <a:path extrusionOk="0" h="7783" w="4364">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3"/>
            <p:cNvSpPr/>
            <p:nvPr/>
          </p:nvSpPr>
          <p:spPr>
            <a:xfrm>
              <a:off x="4678325" y="3645900"/>
              <a:ext cx="1122075" cy="752975"/>
            </a:xfrm>
            <a:custGeom>
              <a:rect b="b" l="l" r="r" t="t"/>
              <a:pathLst>
                <a:path extrusionOk="0" h="30119" w="44883">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3"/>
            <p:cNvSpPr/>
            <p:nvPr/>
          </p:nvSpPr>
          <p:spPr>
            <a:xfrm>
              <a:off x="3709700" y="2698525"/>
              <a:ext cx="1055525" cy="2070975"/>
            </a:xfrm>
            <a:custGeom>
              <a:rect b="b" l="l" r="r" t="t"/>
              <a:pathLst>
                <a:path extrusionOk="0" h="82839" w="42221">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3"/>
            <p:cNvSpPr/>
            <p:nvPr/>
          </p:nvSpPr>
          <p:spPr>
            <a:xfrm>
              <a:off x="3709700" y="3396325"/>
              <a:ext cx="1024100" cy="1373175"/>
            </a:xfrm>
            <a:custGeom>
              <a:rect b="b" l="l" r="r" t="t"/>
              <a:pathLst>
                <a:path extrusionOk="0" h="54927" w="40964">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3"/>
            <p:cNvSpPr/>
            <p:nvPr/>
          </p:nvSpPr>
          <p:spPr>
            <a:xfrm>
              <a:off x="3718000" y="3645900"/>
              <a:ext cx="1007475" cy="1115600"/>
            </a:xfrm>
            <a:custGeom>
              <a:rect b="b" l="l" r="r" t="t"/>
              <a:pathLst>
                <a:path extrusionOk="0" h="44624" w="40299">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3"/>
            <p:cNvSpPr/>
            <p:nvPr/>
          </p:nvSpPr>
          <p:spPr>
            <a:xfrm>
              <a:off x="3702300" y="2691125"/>
              <a:ext cx="1071250" cy="2086100"/>
            </a:xfrm>
            <a:custGeom>
              <a:rect b="b" l="l" r="r" t="t"/>
              <a:pathLst>
                <a:path extrusionOk="0" h="83444" w="4285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3"/>
            <p:cNvSpPr/>
            <p:nvPr/>
          </p:nvSpPr>
          <p:spPr>
            <a:xfrm>
              <a:off x="4389950" y="3681000"/>
              <a:ext cx="277300" cy="403025"/>
            </a:xfrm>
            <a:custGeom>
              <a:rect b="b" l="l" r="r" t="t"/>
              <a:pathLst>
                <a:path extrusionOk="0" h="16121" w="11092">
                  <a:moveTo>
                    <a:pt x="1258" y="1"/>
                  </a:moveTo>
                  <a:lnTo>
                    <a:pt x="1" y="15713"/>
                  </a:lnTo>
                  <a:lnTo>
                    <a:pt x="10130" y="16120"/>
                  </a:lnTo>
                  <a:lnTo>
                    <a:pt x="11092" y="851"/>
                  </a:lnTo>
                  <a:lnTo>
                    <a:pt x="1258"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3"/>
            <p:cNvSpPr/>
            <p:nvPr/>
          </p:nvSpPr>
          <p:spPr>
            <a:xfrm>
              <a:off x="4381625" y="3673250"/>
              <a:ext cx="293950" cy="419075"/>
            </a:xfrm>
            <a:custGeom>
              <a:rect b="b" l="l" r="r" t="t"/>
              <a:pathLst>
                <a:path extrusionOk="0" h="16763" w="11758">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3"/>
            <p:cNvSpPr/>
            <p:nvPr/>
          </p:nvSpPr>
          <p:spPr>
            <a:xfrm>
              <a:off x="4512875" y="3582125"/>
              <a:ext cx="70275" cy="158075"/>
            </a:xfrm>
            <a:custGeom>
              <a:rect b="b" l="l" r="r" t="t"/>
              <a:pathLst>
                <a:path extrusionOk="0" h="6323" w="2811">
                  <a:moveTo>
                    <a:pt x="149" y="0"/>
                  </a:moveTo>
                  <a:lnTo>
                    <a:pt x="1" y="6174"/>
                  </a:lnTo>
                  <a:lnTo>
                    <a:pt x="2663" y="6322"/>
                  </a:lnTo>
                  <a:lnTo>
                    <a:pt x="28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3"/>
            <p:cNvSpPr/>
            <p:nvPr/>
          </p:nvSpPr>
          <p:spPr>
            <a:xfrm>
              <a:off x="4505475" y="3574725"/>
              <a:ext cx="85075" cy="172850"/>
            </a:xfrm>
            <a:custGeom>
              <a:rect b="b" l="l" r="r" t="t"/>
              <a:pathLst>
                <a:path extrusionOk="0" h="6914" w="3403">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3"/>
            <p:cNvSpPr/>
            <p:nvPr/>
          </p:nvSpPr>
          <p:spPr>
            <a:xfrm>
              <a:off x="5426975" y="3461900"/>
              <a:ext cx="1298625" cy="1073150"/>
            </a:xfrm>
            <a:custGeom>
              <a:rect b="b" l="l" r="r" t="t"/>
              <a:pathLst>
                <a:path extrusionOk="0" h="42926" w="51945">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3"/>
            <p:cNvSpPr/>
            <p:nvPr/>
          </p:nvSpPr>
          <p:spPr>
            <a:xfrm>
              <a:off x="5426975" y="3453650"/>
              <a:ext cx="1297700" cy="1088800"/>
            </a:xfrm>
            <a:custGeom>
              <a:rect b="b" l="l" r="r" t="t"/>
              <a:pathLst>
                <a:path extrusionOk="0" h="43552" w="51908">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3"/>
            <p:cNvSpPr/>
            <p:nvPr/>
          </p:nvSpPr>
          <p:spPr>
            <a:xfrm>
              <a:off x="5548050" y="4175700"/>
              <a:ext cx="53625" cy="94825"/>
            </a:xfrm>
            <a:custGeom>
              <a:rect b="b" l="l" r="r" t="t"/>
              <a:pathLst>
                <a:path extrusionOk="0" h="3793" w="2145">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3"/>
            <p:cNvSpPr/>
            <p:nvPr/>
          </p:nvSpPr>
          <p:spPr>
            <a:xfrm>
              <a:off x="5610900" y="3469350"/>
              <a:ext cx="451075" cy="661600"/>
            </a:xfrm>
            <a:custGeom>
              <a:rect b="b" l="l" r="r" t="t"/>
              <a:pathLst>
                <a:path extrusionOk="0" h="26464" w="18043">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3"/>
            <p:cNvSpPr/>
            <p:nvPr/>
          </p:nvSpPr>
          <p:spPr>
            <a:xfrm>
              <a:off x="6081350" y="3473050"/>
              <a:ext cx="74900" cy="17575"/>
            </a:xfrm>
            <a:custGeom>
              <a:rect b="b" l="l" r="r" t="t"/>
              <a:pathLst>
                <a:path extrusionOk="0" h="703" w="2996">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3"/>
            <p:cNvSpPr/>
            <p:nvPr/>
          </p:nvSpPr>
          <p:spPr>
            <a:xfrm>
              <a:off x="6350325" y="4060025"/>
              <a:ext cx="263225" cy="113650"/>
            </a:xfrm>
            <a:custGeom>
              <a:rect b="b" l="l" r="r" t="t"/>
              <a:pathLst>
                <a:path extrusionOk="0" h="4546" w="10529">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3"/>
            <p:cNvSpPr/>
            <p:nvPr/>
          </p:nvSpPr>
          <p:spPr>
            <a:xfrm>
              <a:off x="6386375" y="4075675"/>
              <a:ext cx="210750" cy="90600"/>
            </a:xfrm>
            <a:custGeom>
              <a:rect b="b" l="l" r="r" t="t"/>
              <a:pathLst>
                <a:path extrusionOk="0" h="3624" w="843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3"/>
            <p:cNvSpPr/>
            <p:nvPr/>
          </p:nvSpPr>
          <p:spPr>
            <a:xfrm>
              <a:off x="6371575" y="4051650"/>
              <a:ext cx="240325" cy="130350"/>
            </a:xfrm>
            <a:custGeom>
              <a:rect b="b" l="l" r="r" t="t"/>
              <a:pathLst>
                <a:path extrusionOk="0" h="5214" w="9613">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3"/>
            <p:cNvSpPr/>
            <p:nvPr/>
          </p:nvSpPr>
          <p:spPr>
            <a:xfrm>
              <a:off x="6319825" y="3967450"/>
              <a:ext cx="358550" cy="155375"/>
            </a:xfrm>
            <a:custGeom>
              <a:rect b="b" l="l" r="r" t="t"/>
              <a:pathLst>
                <a:path extrusionOk="0" h="6215" w="14342">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3"/>
            <p:cNvSpPr/>
            <p:nvPr/>
          </p:nvSpPr>
          <p:spPr>
            <a:xfrm>
              <a:off x="6366950" y="3975850"/>
              <a:ext cx="291175" cy="139600"/>
            </a:xfrm>
            <a:custGeom>
              <a:rect b="b" l="l" r="r" t="t"/>
              <a:pathLst>
                <a:path extrusionOk="0" h="5584" w="11647">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3"/>
            <p:cNvSpPr/>
            <p:nvPr/>
          </p:nvSpPr>
          <p:spPr>
            <a:xfrm>
              <a:off x="6351250" y="3960150"/>
              <a:ext cx="321650" cy="170075"/>
            </a:xfrm>
            <a:custGeom>
              <a:rect b="b" l="l" r="r" t="t"/>
              <a:pathLst>
                <a:path extrusionOk="0" h="6803" w="12866">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3"/>
            <p:cNvSpPr/>
            <p:nvPr/>
          </p:nvSpPr>
          <p:spPr>
            <a:xfrm>
              <a:off x="6287475" y="3882150"/>
              <a:ext cx="392175" cy="169525"/>
            </a:xfrm>
            <a:custGeom>
              <a:rect b="b" l="l" r="r" t="t"/>
              <a:pathLst>
                <a:path extrusionOk="0" h="6781" w="15687">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3"/>
            <p:cNvSpPr/>
            <p:nvPr/>
          </p:nvSpPr>
          <p:spPr>
            <a:xfrm>
              <a:off x="6338300" y="3891750"/>
              <a:ext cx="320750" cy="152525"/>
            </a:xfrm>
            <a:custGeom>
              <a:rect b="b" l="l" r="r" t="t"/>
              <a:pathLst>
                <a:path extrusionOk="0" h="6101" w="1283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3"/>
            <p:cNvSpPr/>
            <p:nvPr/>
          </p:nvSpPr>
          <p:spPr>
            <a:xfrm>
              <a:off x="6323525" y="3874175"/>
              <a:ext cx="350300" cy="184875"/>
            </a:xfrm>
            <a:custGeom>
              <a:rect b="b" l="l" r="r" t="t"/>
              <a:pathLst>
                <a:path extrusionOk="0" h="7395" w="14012">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3"/>
            <p:cNvSpPr/>
            <p:nvPr/>
          </p:nvSpPr>
          <p:spPr>
            <a:xfrm>
              <a:off x="6297625" y="3803775"/>
              <a:ext cx="392475" cy="169325"/>
            </a:xfrm>
            <a:custGeom>
              <a:rect b="b" l="l" r="r" t="t"/>
              <a:pathLst>
                <a:path extrusionOk="0" h="6773" w="15699">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3"/>
            <p:cNvSpPr/>
            <p:nvPr/>
          </p:nvSpPr>
          <p:spPr>
            <a:xfrm>
              <a:off x="6341075" y="3803950"/>
              <a:ext cx="335525" cy="169150"/>
            </a:xfrm>
            <a:custGeom>
              <a:rect b="b" l="l" r="r" t="t"/>
              <a:pathLst>
                <a:path extrusionOk="0" h="6766" w="13421">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3"/>
            <p:cNvSpPr/>
            <p:nvPr/>
          </p:nvSpPr>
          <p:spPr>
            <a:xfrm>
              <a:off x="6333675" y="3795625"/>
              <a:ext cx="350325" cy="185800"/>
            </a:xfrm>
            <a:custGeom>
              <a:rect b="b" l="l" r="r" t="t"/>
              <a:pathLst>
                <a:path extrusionOk="0" h="7432" w="14013">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3"/>
            <p:cNvSpPr/>
            <p:nvPr/>
          </p:nvSpPr>
          <p:spPr>
            <a:xfrm>
              <a:off x="4942650" y="1866675"/>
              <a:ext cx="849425" cy="1047800"/>
            </a:xfrm>
            <a:custGeom>
              <a:rect b="b" l="l" r="r" t="t"/>
              <a:pathLst>
                <a:path extrusionOk="0" h="41912" w="33977">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3"/>
            <p:cNvSpPr/>
            <p:nvPr/>
          </p:nvSpPr>
          <p:spPr>
            <a:xfrm>
              <a:off x="4970400" y="1866675"/>
              <a:ext cx="695050" cy="401125"/>
            </a:xfrm>
            <a:custGeom>
              <a:rect b="b" l="l" r="r" t="t"/>
              <a:pathLst>
                <a:path extrusionOk="0" h="16045" w="27802">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3"/>
            <p:cNvSpPr/>
            <p:nvPr/>
          </p:nvSpPr>
          <p:spPr>
            <a:xfrm>
              <a:off x="4968550" y="2285850"/>
              <a:ext cx="823525" cy="628625"/>
            </a:xfrm>
            <a:custGeom>
              <a:rect b="b" l="l" r="r" t="t"/>
              <a:pathLst>
                <a:path extrusionOk="0" h="25145" w="32941">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3"/>
            <p:cNvSpPr/>
            <p:nvPr/>
          </p:nvSpPr>
          <p:spPr>
            <a:xfrm>
              <a:off x="4968550" y="2286300"/>
              <a:ext cx="823525" cy="628525"/>
            </a:xfrm>
            <a:custGeom>
              <a:rect b="b" l="l" r="r" t="t"/>
              <a:pathLst>
                <a:path extrusionOk="0" h="25141" w="32941">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3"/>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3"/>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3"/>
            <p:cNvSpPr/>
            <p:nvPr/>
          </p:nvSpPr>
          <p:spPr>
            <a:xfrm>
              <a:off x="4970400" y="1866675"/>
              <a:ext cx="695050" cy="401150"/>
            </a:xfrm>
            <a:custGeom>
              <a:rect b="b" l="l" r="r" t="t"/>
              <a:pathLst>
                <a:path extrusionOk="0" h="16046" w="27802">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3"/>
            <p:cNvSpPr/>
            <p:nvPr/>
          </p:nvSpPr>
          <p:spPr>
            <a:xfrm>
              <a:off x="5512925" y="2229900"/>
              <a:ext cx="9275" cy="5575"/>
            </a:xfrm>
            <a:custGeom>
              <a:rect b="b" l="l" r="r" t="t"/>
              <a:pathLst>
                <a:path extrusionOk="0" h="223" w="371">
                  <a:moveTo>
                    <a:pt x="371" y="223"/>
                  </a:moveTo>
                  <a:cubicBezTo>
                    <a:pt x="223" y="149"/>
                    <a:pt x="112" y="75"/>
                    <a:pt x="1" y="1"/>
                  </a:cubicBezTo>
                  <a:cubicBezTo>
                    <a:pt x="112" y="75"/>
                    <a:pt x="223" y="149"/>
                    <a:pt x="371" y="223"/>
                  </a:cubicBezTo>
                  <a:close/>
                </a:path>
              </a:pathLst>
            </a:custGeom>
            <a:solidFill>
              <a:srgbClr val="DDF1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3"/>
            <p:cNvSpPr/>
            <p:nvPr/>
          </p:nvSpPr>
          <p:spPr>
            <a:xfrm>
              <a:off x="4953750" y="1859125"/>
              <a:ext cx="846650" cy="1063075"/>
            </a:xfrm>
            <a:custGeom>
              <a:rect b="b" l="l" r="r" t="t"/>
              <a:pathLst>
                <a:path extrusionOk="0" h="42523" w="33866">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3"/>
            <p:cNvSpPr/>
            <p:nvPr/>
          </p:nvSpPr>
          <p:spPr>
            <a:xfrm>
              <a:off x="4911225" y="2165200"/>
              <a:ext cx="287475" cy="288400"/>
            </a:xfrm>
            <a:custGeom>
              <a:rect b="b" l="l" r="r" t="t"/>
              <a:pathLst>
                <a:path extrusionOk="0" h="11536" w="11499">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3"/>
            <p:cNvSpPr/>
            <p:nvPr/>
          </p:nvSpPr>
          <p:spPr>
            <a:xfrm>
              <a:off x="4936200" y="2265950"/>
              <a:ext cx="262500" cy="187650"/>
            </a:xfrm>
            <a:custGeom>
              <a:rect b="b" l="l" r="r" t="t"/>
              <a:pathLst>
                <a:path extrusionOk="0" h="7506" w="1050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3"/>
            <p:cNvSpPr/>
            <p:nvPr/>
          </p:nvSpPr>
          <p:spPr>
            <a:xfrm>
              <a:off x="4902925" y="2157825"/>
              <a:ext cx="303175" cy="303175"/>
            </a:xfrm>
            <a:custGeom>
              <a:rect b="b" l="l" r="r" t="t"/>
              <a:pathLst>
                <a:path extrusionOk="0" h="12127" w="12127">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3"/>
            <p:cNvSpPr/>
            <p:nvPr/>
          </p:nvSpPr>
          <p:spPr>
            <a:xfrm>
              <a:off x="5304050" y="2165200"/>
              <a:ext cx="288400" cy="288400"/>
            </a:xfrm>
            <a:custGeom>
              <a:rect b="b" l="l" r="r" t="t"/>
              <a:pathLst>
                <a:path extrusionOk="0" h="11536" w="11536">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3"/>
            <p:cNvSpPr/>
            <p:nvPr/>
          </p:nvSpPr>
          <p:spPr>
            <a:xfrm>
              <a:off x="5318825" y="2264100"/>
              <a:ext cx="273625" cy="189500"/>
            </a:xfrm>
            <a:custGeom>
              <a:rect b="b" l="l" r="r" t="t"/>
              <a:pathLst>
                <a:path extrusionOk="0" h="7580" w="10945">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3"/>
            <p:cNvSpPr/>
            <p:nvPr/>
          </p:nvSpPr>
          <p:spPr>
            <a:xfrm>
              <a:off x="5296650" y="2157825"/>
              <a:ext cx="303200" cy="303175"/>
            </a:xfrm>
            <a:custGeom>
              <a:rect b="b" l="l" r="r" t="t"/>
              <a:pathLst>
                <a:path extrusionOk="0" h="12127" w="12128">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3"/>
            <p:cNvSpPr/>
            <p:nvPr/>
          </p:nvSpPr>
          <p:spPr>
            <a:xfrm>
              <a:off x="5190375" y="2221600"/>
              <a:ext cx="129400" cy="39075"/>
            </a:xfrm>
            <a:custGeom>
              <a:rect b="b" l="l" r="r" t="t"/>
              <a:pathLst>
                <a:path extrusionOk="0" h="1563" w="5176">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3"/>
            <p:cNvSpPr/>
            <p:nvPr/>
          </p:nvSpPr>
          <p:spPr>
            <a:xfrm>
              <a:off x="4993500" y="2059850"/>
              <a:ext cx="154375" cy="74650"/>
            </a:xfrm>
            <a:custGeom>
              <a:rect b="b" l="l" r="r" t="t"/>
              <a:pathLst>
                <a:path extrusionOk="0" h="2986" w="6175">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3"/>
            <p:cNvSpPr/>
            <p:nvPr/>
          </p:nvSpPr>
          <p:spPr>
            <a:xfrm>
              <a:off x="5316075" y="2049675"/>
              <a:ext cx="183025" cy="81200"/>
            </a:xfrm>
            <a:custGeom>
              <a:rect b="b" l="l" r="r" t="t"/>
              <a:pathLst>
                <a:path extrusionOk="0" h="3248" w="7321">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3"/>
            <p:cNvSpPr/>
            <p:nvPr/>
          </p:nvSpPr>
          <p:spPr>
            <a:xfrm>
              <a:off x="5148775" y="2298125"/>
              <a:ext cx="97075" cy="268425"/>
            </a:xfrm>
            <a:custGeom>
              <a:rect b="b" l="l" r="r" t="t"/>
              <a:pathLst>
                <a:path extrusionOk="0" h="10737" w="3883">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3"/>
            <p:cNvSpPr/>
            <p:nvPr/>
          </p:nvSpPr>
          <p:spPr>
            <a:xfrm>
              <a:off x="5215325" y="2589325"/>
              <a:ext cx="163625" cy="61150"/>
            </a:xfrm>
            <a:custGeom>
              <a:rect b="b" l="l" r="r" t="t"/>
              <a:pathLst>
                <a:path extrusionOk="0" h="2446" w="6545">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3"/>
            <p:cNvSpPr/>
            <p:nvPr/>
          </p:nvSpPr>
          <p:spPr>
            <a:xfrm>
              <a:off x="862950" y="4920450"/>
              <a:ext cx="1188625" cy="15750"/>
            </a:xfrm>
            <a:custGeom>
              <a:rect b="b" l="l" r="r" t="t"/>
              <a:pathLst>
                <a:path extrusionOk="0" h="630" w="47545">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3"/>
            <p:cNvSpPr/>
            <p:nvPr/>
          </p:nvSpPr>
          <p:spPr>
            <a:xfrm>
              <a:off x="2173575" y="4920450"/>
              <a:ext cx="4043675" cy="15750"/>
            </a:xfrm>
            <a:custGeom>
              <a:rect b="b" l="l" r="r" t="t"/>
              <a:pathLst>
                <a:path extrusionOk="0" h="630" w="161747">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3"/>
            <p:cNvSpPr/>
            <p:nvPr/>
          </p:nvSpPr>
          <p:spPr>
            <a:xfrm>
              <a:off x="6316125" y="4920450"/>
              <a:ext cx="159000" cy="15750"/>
            </a:xfrm>
            <a:custGeom>
              <a:rect b="b" l="l" r="r" t="t"/>
              <a:pathLst>
                <a:path extrusionOk="0" h="630" w="636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3"/>
            <p:cNvSpPr/>
            <p:nvPr/>
          </p:nvSpPr>
          <p:spPr>
            <a:xfrm>
              <a:off x="4014700" y="2706825"/>
              <a:ext cx="350325" cy="819850"/>
            </a:xfrm>
            <a:custGeom>
              <a:rect b="b" l="l" r="r" t="t"/>
              <a:pathLst>
                <a:path extrusionOk="0" h="32794" w="14013">
                  <a:moveTo>
                    <a:pt x="0" y="1"/>
                  </a:moveTo>
                  <a:lnTo>
                    <a:pt x="0" y="32794"/>
                  </a:lnTo>
                  <a:lnTo>
                    <a:pt x="14012" y="32794"/>
                  </a:lnTo>
                  <a:lnTo>
                    <a:pt x="140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3"/>
            <p:cNvSpPr/>
            <p:nvPr/>
          </p:nvSpPr>
          <p:spPr>
            <a:xfrm>
              <a:off x="1582025" y="1799200"/>
              <a:ext cx="1080500" cy="1727475"/>
            </a:xfrm>
            <a:custGeom>
              <a:rect b="b" l="l" r="r" t="t"/>
              <a:pathLst>
                <a:path extrusionOk="0" h="69099" w="43220">
                  <a:moveTo>
                    <a:pt x="1" y="1"/>
                  </a:moveTo>
                  <a:lnTo>
                    <a:pt x="1" y="67768"/>
                  </a:lnTo>
                  <a:cubicBezTo>
                    <a:pt x="1073" y="68175"/>
                    <a:pt x="2145" y="68618"/>
                    <a:pt x="3217" y="69099"/>
                  </a:cubicBezTo>
                  <a:lnTo>
                    <a:pt x="22738" y="69099"/>
                  </a:lnTo>
                  <a:cubicBezTo>
                    <a:pt x="30686" y="58747"/>
                    <a:pt x="31537" y="19188"/>
                    <a:pt x="432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3"/>
            <p:cNvSpPr/>
            <p:nvPr/>
          </p:nvSpPr>
          <p:spPr>
            <a:xfrm>
              <a:off x="1582025" y="1799200"/>
              <a:ext cx="2783000" cy="1727475"/>
            </a:xfrm>
            <a:custGeom>
              <a:rect b="b" l="l" r="r" t="t"/>
              <a:pathLst>
                <a:path extrusionOk="0" h="69099" w="11132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rgbClr val="F3F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3"/>
            <p:cNvSpPr/>
            <p:nvPr/>
          </p:nvSpPr>
          <p:spPr>
            <a:xfrm>
              <a:off x="3977725" y="3502625"/>
              <a:ext cx="27750" cy="24050"/>
            </a:xfrm>
            <a:custGeom>
              <a:rect b="b" l="l" r="r" t="t"/>
              <a:pathLst>
                <a:path extrusionOk="0" h="962" w="1110">
                  <a:moveTo>
                    <a:pt x="1110" y="1"/>
                  </a:moveTo>
                  <a:cubicBezTo>
                    <a:pt x="740" y="333"/>
                    <a:pt x="370" y="629"/>
                    <a:pt x="1" y="962"/>
                  </a:cubicBezTo>
                  <a:lnTo>
                    <a:pt x="851" y="962"/>
                  </a:lnTo>
                  <a:cubicBezTo>
                    <a:pt x="925" y="629"/>
                    <a:pt x="999" y="333"/>
                    <a:pt x="1110" y="1"/>
                  </a:cubicBezTo>
                  <a:close/>
                </a:path>
              </a:pathLst>
            </a:custGeom>
            <a:solidFill>
              <a:srgbClr val="CACA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3"/>
            <p:cNvSpPr/>
            <p:nvPr/>
          </p:nvSpPr>
          <p:spPr>
            <a:xfrm>
              <a:off x="3954625" y="3476750"/>
              <a:ext cx="57325" cy="49925"/>
            </a:xfrm>
            <a:custGeom>
              <a:rect b="b" l="l" r="r" t="t"/>
              <a:pathLst>
                <a:path extrusionOk="0" h="1997" w="2293">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rgbClr val="CACA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3"/>
            <p:cNvSpPr/>
            <p:nvPr/>
          </p:nvSpPr>
          <p:spPr>
            <a:xfrm>
              <a:off x="3998975" y="2691125"/>
              <a:ext cx="366050" cy="835550"/>
            </a:xfrm>
            <a:custGeom>
              <a:rect b="b" l="l" r="r" t="t"/>
              <a:pathLst>
                <a:path extrusionOk="0" h="33422" w="14642">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rgbClr val="CACA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3"/>
            <p:cNvSpPr/>
            <p:nvPr/>
          </p:nvSpPr>
          <p:spPr>
            <a:xfrm>
              <a:off x="1529350" y="1687375"/>
              <a:ext cx="2889275" cy="1951150"/>
            </a:xfrm>
            <a:custGeom>
              <a:rect b="b" l="l" r="r" t="t"/>
              <a:pathLst>
                <a:path extrusionOk="0" h="78046" w="115571">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3"/>
            <p:cNvSpPr/>
            <p:nvPr/>
          </p:nvSpPr>
          <p:spPr>
            <a:xfrm>
              <a:off x="1521025" y="1679050"/>
              <a:ext cx="2905000" cy="1966875"/>
            </a:xfrm>
            <a:custGeom>
              <a:rect b="b" l="l" r="r" t="t"/>
              <a:pathLst>
                <a:path extrusionOk="0" h="78675" w="11620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3"/>
            <p:cNvSpPr/>
            <p:nvPr/>
          </p:nvSpPr>
          <p:spPr>
            <a:xfrm>
              <a:off x="1634725" y="1846350"/>
              <a:ext cx="1974250" cy="154375"/>
            </a:xfrm>
            <a:custGeom>
              <a:rect b="b" l="l" r="r" t="t"/>
              <a:pathLst>
                <a:path extrusionOk="0" h="6175" w="7897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3"/>
            <p:cNvSpPr/>
            <p:nvPr/>
          </p:nvSpPr>
          <p:spPr>
            <a:xfrm>
              <a:off x="1626400" y="1838950"/>
              <a:ext cx="1989975" cy="170075"/>
            </a:xfrm>
            <a:custGeom>
              <a:rect b="b" l="l" r="r" t="t"/>
              <a:pathLst>
                <a:path extrusionOk="0" h="6803" w="79599">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3"/>
            <p:cNvSpPr/>
            <p:nvPr/>
          </p:nvSpPr>
          <p:spPr>
            <a:xfrm>
              <a:off x="1658750" y="2167975"/>
              <a:ext cx="421500" cy="15750"/>
            </a:xfrm>
            <a:custGeom>
              <a:rect b="b" l="l" r="r" t="t"/>
              <a:pathLst>
                <a:path extrusionOk="0" h="630" w="1686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3"/>
            <p:cNvSpPr/>
            <p:nvPr/>
          </p:nvSpPr>
          <p:spPr>
            <a:xfrm>
              <a:off x="1658750" y="225947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3"/>
            <p:cNvSpPr/>
            <p:nvPr/>
          </p:nvSpPr>
          <p:spPr>
            <a:xfrm>
              <a:off x="1658750" y="2351000"/>
              <a:ext cx="421500" cy="15725"/>
            </a:xfrm>
            <a:custGeom>
              <a:rect b="b" l="l" r="r" t="t"/>
              <a:pathLst>
                <a:path extrusionOk="0" h="629" w="1686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3"/>
            <p:cNvSpPr/>
            <p:nvPr/>
          </p:nvSpPr>
          <p:spPr>
            <a:xfrm>
              <a:off x="1658750" y="244802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3"/>
            <p:cNvSpPr/>
            <p:nvPr/>
          </p:nvSpPr>
          <p:spPr>
            <a:xfrm>
              <a:off x="2144000"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3"/>
            <p:cNvSpPr/>
            <p:nvPr/>
          </p:nvSpPr>
          <p:spPr>
            <a:xfrm>
              <a:off x="2144000"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3"/>
            <p:cNvSpPr/>
            <p:nvPr/>
          </p:nvSpPr>
          <p:spPr>
            <a:xfrm>
              <a:off x="2144000"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3"/>
            <p:cNvSpPr/>
            <p:nvPr/>
          </p:nvSpPr>
          <p:spPr>
            <a:xfrm>
              <a:off x="2144000"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3"/>
            <p:cNvSpPr/>
            <p:nvPr/>
          </p:nvSpPr>
          <p:spPr>
            <a:xfrm>
              <a:off x="2629225" y="2167975"/>
              <a:ext cx="421500" cy="15750"/>
            </a:xfrm>
            <a:custGeom>
              <a:rect b="b" l="l" r="r" t="t"/>
              <a:pathLst>
                <a:path extrusionOk="0" h="630" w="1686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3"/>
            <p:cNvSpPr/>
            <p:nvPr/>
          </p:nvSpPr>
          <p:spPr>
            <a:xfrm>
              <a:off x="2629225" y="225947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3"/>
            <p:cNvSpPr/>
            <p:nvPr/>
          </p:nvSpPr>
          <p:spPr>
            <a:xfrm>
              <a:off x="2629225" y="2351000"/>
              <a:ext cx="421500" cy="15725"/>
            </a:xfrm>
            <a:custGeom>
              <a:rect b="b" l="l" r="r" t="t"/>
              <a:pathLst>
                <a:path extrusionOk="0" h="629" w="1686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3"/>
            <p:cNvSpPr/>
            <p:nvPr/>
          </p:nvSpPr>
          <p:spPr>
            <a:xfrm>
              <a:off x="2629225" y="244802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3"/>
            <p:cNvSpPr/>
            <p:nvPr/>
          </p:nvSpPr>
          <p:spPr>
            <a:xfrm>
              <a:off x="3114475"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3"/>
            <p:cNvSpPr/>
            <p:nvPr/>
          </p:nvSpPr>
          <p:spPr>
            <a:xfrm>
              <a:off x="3114475"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3"/>
            <p:cNvSpPr/>
            <p:nvPr/>
          </p:nvSpPr>
          <p:spPr>
            <a:xfrm>
              <a:off x="3114475"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3"/>
            <p:cNvSpPr/>
            <p:nvPr/>
          </p:nvSpPr>
          <p:spPr>
            <a:xfrm>
              <a:off x="3114475"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3"/>
            <p:cNvSpPr/>
            <p:nvPr/>
          </p:nvSpPr>
          <p:spPr>
            <a:xfrm>
              <a:off x="1902750" y="2663150"/>
              <a:ext cx="1494575" cy="451550"/>
            </a:xfrm>
            <a:custGeom>
              <a:rect b="b" l="l" r="r" t="t"/>
              <a:pathLst>
                <a:path extrusionOk="0" h="18062" w="59783">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3"/>
            <p:cNvSpPr/>
            <p:nvPr/>
          </p:nvSpPr>
          <p:spPr>
            <a:xfrm>
              <a:off x="2210525" y="2716075"/>
              <a:ext cx="91525" cy="91525"/>
            </a:xfrm>
            <a:custGeom>
              <a:rect b="b" l="l" r="r" t="t"/>
              <a:pathLst>
                <a:path extrusionOk="0" h="3661" w="3661">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3"/>
            <p:cNvSpPr/>
            <p:nvPr/>
          </p:nvSpPr>
          <p:spPr>
            <a:xfrm>
              <a:off x="2203150" y="2708675"/>
              <a:ext cx="106300" cy="106325"/>
            </a:xfrm>
            <a:custGeom>
              <a:rect b="b" l="l" r="r" t="t"/>
              <a:pathLst>
                <a:path extrusionOk="0" h="4253" w="4252">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3"/>
            <p:cNvSpPr/>
            <p:nvPr/>
          </p:nvSpPr>
          <p:spPr>
            <a:xfrm>
              <a:off x="2679125" y="2748425"/>
              <a:ext cx="91550" cy="91525"/>
            </a:xfrm>
            <a:custGeom>
              <a:rect b="b" l="l" r="r" t="t"/>
              <a:pathLst>
                <a:path extrusionOk="0" h="3661" w="3662">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3"/>
            <p:cNvSpPr/>
            <p:nvPr/>
          </p:nvSpPr>
          <p:spPr>
            <a:xfrm>
              <a:off x="2671750" y="2741025"/>
              <a:ext cx="106300" cy="106325"/>
            </a:xfrm>
            <a:custGeom>
              <a:rect b="b" l="l" r="r" t="t"/>
              <a:pathLst>
                <a:path extrusionOk="0" h="4253" w="4252">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3"/>
            <p:cNvSpPr/>
            <p:nvPr/>
          </p:nvSpPr>
          <p:spPr>
            <a:xfrm>
              <a:off x="2998000" y="2989650"/>
              <a:ext cx="91525" cy="91525"/>
            </a:xfrm>
            <a:custGeom>
              <a:rect b="b" l="l" r="r" t="t"/>
              <a:pathLst>
                <a:path extrusionOk="0" h="3661" w="3661">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3"/>
            <p:cNvSpPr/>
            <p:nvPr/>
          </p:nvSpPr>
          <p:spPr>
            <a:xfrm>
              <a:off x="2990625" y="2982275"/>
              <a:ext cx="106300" cy="106300"/>
            </a:xfrm>
            <a:custGeom>
              <a:rect b="b" l="l" r="r" t="t"/>
              <a:pathLst>
                <a:path extrusionOk="0" h="4252" w="4252">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3"/>
            <p:cNvSpPr/>
            <p:nvPr/>
          </p:nvSpPr>
          <p:spPr>
            <a:xfrm>
              <a:off x="3336300" y="2625500"/>
              <a:ext cx="91525" cy="90600"/>
            </a:xfrm>
            <a:custGeom>
              <a:rect b="b" l="l" r="r" t="t"/>
              <a:pathLst>
                <a:path extrusionOk="0" h="3624" w="3661">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3"/>
            <p:cNvSpPr/>
            <p:nvPr/>
          </p:nvSpPr>
          <p:spPr>
            <a:xfrm>
              <a:off x="3328900" y="2617175"/>
              <a:ext cx="106300" cy="107250"/>
            </a:xfrm>
            <a:custGeom>
              <a:rect b="b" l="l" r="r" t="t"/>
              <a:pathLst>
                <a:path extrusionOk="0" h="4290" w="4252">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3"/>
            <p:cNvSpPr/>
            <p:nvPr/>
          </p:nvSpPr>
          <p:spPr>
            <a:xfrm>
              <a:off x="1865775" y="3060825"/>
              <a:ext cx="90600" cy="91525"/>
            </a:xfrm>
            <a:custGeom>
              <a:rect b="b" l="l" r="r" t="t"/>
              <a:pathLst>
                <a:path extrusionOk="0" h="3661" w="3624">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3"/>
            <p:cNvSpPr/>
            <p:nvPr/>
          </p:nvSpPr>
          <p:spPr>
            <a:xfrm>
              <a:off x="1857475" y="3053425"/>
              <a:ext cx="107225" cy="106325"/>
            </a:xfrm>
            <a:custGeom>
              <a:rect b="b" l="l" r="r" t="t"/>
              <a:pathLst>
                <a:path extrusionOk="0" h="4253" w="4289">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3"/>
            <p:cNvSpPr/>
            <p:nvPr/>
          </p:nvSpPr>
          <p:spPr>
            <a:xfrm>
              <a:off x="2464700" y="2931425"/>
              <a:ext cx="90600" cy="90600"/>
            </a:xfrm>
            <a:custGeom>
              <a:rect b="b" l="l" r="r" t="t"/>
              <a:pathLst>
                <a:path extrusionOk="0" h="3624" w="3624">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3"/>
            <p:cNvSpPr/>
            <p:nvPr/>
          </p:nvSpPr>
          <p:spPr>
            <a:xfrm>
              <a:off x="2456400" y="2923100"/>
              <a:ext cx="107225" cy="106325"/>
            </a:xfrm>
            <a:custGeom>
              <a:rect b="b" l="l" r="r" t="t"/>
              <a:pathLst>
                <a:path extrusionOk="0" h="4253" w="4289">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3"/>
            <p:cNvSpPr/>
            <p:nvPr/>
          </p:nvSpPr>
          <p:spPr>
            <a:xfrm>
              <a:off x="3707850" y="1843575"/>
              <a:ext cx="52700" cy="1651675"/>
            </a:xfrm>
            <a:custGeom>
              <a:rect b="b" l="l" r="r" t="t"/>
              <a:pathLst>
                <a:path extrusionOk="0" h="66067" w="2108">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3"/>
            <p:cNvSpPr/>
            <p:nvPr/>
          </p:nvSpPr>
          <p:spPr>
            <a:xfrm>
              <a:off x="3700450" y="1836175"/>
              <a:ext cx="67500" cy="1666475"/>
            </a:xfrm>
            <a:custGeom>
              <a:rect b="b" l="l" r="r" t="t"/>
              <a:pathLst>
                <a:path extrusionOk="0" h="66659" w="270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3"/>
            <p:cNvSpPr/>
            <p:nvPr/>
          </p:nvSpPr>
          <p:spPr>
            <a:xfrm>
              <a:off x="4015625" y="2157825"/>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3"/>
            <p:cNvSpPr/>
            <p:nvPr/>
          </p:nvSpPr>
          <p:spPr>
            <a:xfrm>
              <a:off x="3805825" y="2157825"/>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3"/>
            <p:cNvSpPr/>
            <p:nvPr/>
          </p:nvSpPr>
          <p:spPr>
            <a:xfrm>
              <a:off x="4256850" y="2234525"/>
              <a:ext cx="66575" cy="15750"/>
            </a:xfrm>
            <a:custGeom>
              <a:rect b="b" l="l" r="r" t="t"/>
              <a:pathLst>
                <a:path extrusionOk="0" h="630" w="2663">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3"/>
            <p:cNvSpPr/>
            <p:nvPr/>
          </p:nvSpPr>
          <p:spPr>
            <a:xfrm>
              <a:off x="4112675" y="2234525"/>
              <a:ext cx="118325" cy="15750"/>
            </a:xfrm>
            <a:custGeom>
              <a:rect b="b" l="l" r="r" t="t"/>
              <a:pathLst>
                <a:path extrusionOk="0" h="630" w="4733">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3"/>
            <p:cNvSpPr/>
            <p:nvPr/>
          </p:nvSpPr>
          <p:spPr>
            <a:xfrm>
              <a:off x="3805825" y="2234525"/>
              <a:ext cx="253275" cy="15750"/>
            </a:xfrm>
            <a:custGeom>
              <a:rect b="b" l="l" r="r" t="t"/>
              <a:pathLst>
                <a:path extrusionOk="0" h="630" w="10131">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3"/>
            <p:cNvSpPr/>
            <p:nvPr/>
          </p:nvSpPr>
          <p:spPr>
            <a:xfrm>
              <a:off x="4047975" y="2312175"/>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3"/>
            <p:cNvSpPr/>
            <p:nvPr/>
          </p:nvSpPr>
          <p:spPr>
            <a:xfrm>
              <a:off x="3805825" y="2312175"/>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3"/>
            <p:cNvSpPr/>
            <p:nvPr/>
          </p:nvSpPr>
          <p:spPr>
            <a:xfrm>
              <a:off x="4196775" y="2389800"/>
              <a:ext cx="126650" cy="14825"/>
            </a:xfrm>
            <a:custGeom>
              <a:rect b="b" l="l" r="r" t="t"/>
              <a:pathLst>
                <a:path extrusionOk="0" h="593" w="5066">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3"/>
            <p:cNvSpPr/>
            <p:nvPr/>
          </p:nvSpPr>
          <p:spPr>
            <a:xfrm>
              <a:off x="3917650" y="2389800"/>
              <a:ext cx="247725" cy="14825"/>
            </a:xfrm>
            <a:custGeom>
              <a:rect b="b" l="l" r="r" t="t"/>
              <a:pathLst>
                <a:path extrusionOk="0" h="593" w="9909">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3"/>
            <p:cNvSpPr/>
            <p:nvPr/>
          </p:nvSpPr>
          <p:spPr>
            <a:xfrm>
              <a:off x="3805825" y="2389800"/>
              <a:ext cx="75800" cy="14825"/>
            </a:xfrm>
            <a:custGeom>
              <a:rect b="b" l="l" r="r" t="t"/>
              <a:pathLst>
                <a:path extrusionOk="0" h="593" w="3032">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3"/>
            <p:cNvSpPr/>
            <p:nvPr/>
          </p:nvSpPr>
          <p:spPr>
            <a:xfrm>
              <a:off x="4015625" y="2457275"/>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3"/>
            <p:cNvSpPr/>
            <p:nvPr/>
          </p:nvSpPr>
          <p:spPr>
            <a:xfrm>
              <a:off x="3805825" y="2457275"/>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3"/>
            <p:cNvSpPr/>
            <p:nvPr/>
          </p:nvSpPr>
          <p:spPr>
            <a:xfrm>
              <a:off x="4256850" y="2534000"/>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3"/>
            <p:cNvSpPr/>
            <p:nvPr/>
          </p:nvSpPr>
          <p:spPr>
            <a:xfrm>
              <a:off x="4112675" y="2534000"/>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3"/>
            <p:cNvSpPr/>
            <p:nvPr/>
          </p:nvSpPr>
          <p:spPr>
            <a:xfrm>
              <a:off x="3805825" y="2534000"/>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3"/>
            <p:cNvSpPr/>
            <p:nvPr/>
          </p:nvSpPr>
          <p:spPr>
            <a:xfrm>
              <a:off x="4047975" y="2611625"/>
              <a:ext cx="275450" cy="15750"/>
            </a:xfrm>
            <a:custGeom>
              <a:rect b="b" l="l" r="r" t="t"/>
              <a:pathLst>
                <a:path extrusionOk="0" h="630" w="11018">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3"/>
            <p:cNvSpPr/>
            <p:nvPr/>
          </p:nvSpPr>
          <p:spPr>
            <a:xfrm>
              <a:off x="3805825" y="2611625"/>
              <a:ext cx="201500" cy="15750"/>
            </a:xfrm>
            <a:custGeom>
              <a:rect b="b" l="l" r="r" t="t"/>
              <a:pathLst>
                <a:path extrusionOk="0" h="630" w="806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3"/>
            <p:cNvSpPr/>
            <p:nvPr/>
          </p:nvSpPr>
          <p:spPr>
            <a:xfrm>
              <a:off x="4196775" y="2688350"/>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3"/>
            <p:cNvSpPr/>
            <p:nvPr/>
          </p:nvSpPr>
          <p:spPr>
            <a:xfrm>
              <a:off x="3917650" y="2688350"/>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3"/>
            <p:cNvSpPr/>
            <p:nvPr/>
          </p:nvSpPr>
          <p:spPr>
            <a:xfrm>
              <a:off x="3805825" y="2688350"/>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3"/>
            <p:cNvSpPr/>
            <p:nvPr/>
          </p:nvSpPr>
          <p:spPr>
            <a:xfrm>
              <a:off x="4015625" y="2756750"/>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3"/>
            <p:cNvSpPr/>
            <p:nvPr/>
          </p:nvSpPr>
          <p:spPr>
            <a:xfrm>
              <a:off x="3805825" y="2756750"/>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3"/>
            <p:cNvSpPr/>
            <p:nvPr/>
          </p:nvSpPr>
          <p:spPr>
            <a:xfrm>
              <a:off x="4256850" y="2833450"/>
              <a:ext cx="66575" cy="15750"/>
            </a:xfrm>
            <a:custGeom>
              <a:rect b="b" l="l" r="r" t="t"/>
              <a:pathLst>
                <a:path extrusionOk="0" h="630" w="2663">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3"/>
            <p:cNvSpPr/>
            <p:nvPr/>
          </p:nvSpPr>
          <p:spPr>
            <a:xfrm>
              <a:off x="4112675" y="2833450"/>
              <a:ext cx="118325" cy="15750"/>
            </a:xfrm>
            <a:custGeom>
              <a:rect b="b" l="l" r="r" t="t"/>
              <a:pathLst>
                <a:path extrusionOk="0" h="630" w="4733">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3"/>
            <p:cNvSpPr/>
            <p:nvPr/>
          </p:nvSpPr>
          <p:spPr>
            <a:xfrm>
              <a:off x="3805825" y="2833450"/>
              <a:ext cx="253275" cy="15750"/>
            </a:xfrm>
            <a:custGeom>
              <a:rect b="b" l="l" r="r" t="t"/>
              <a:pathLst>
                <a:path extrusionOk="0" h="630" w="10131">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3"/>
            <p:cNvSpPr/>
            <p:nvPr/>
          </p:nvSpPr>
          <p:spPr>
            <a:xfrm>
              <a:off x="4047975" y="2911100"/>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3"/>
            <p:cNvSpPr/>
            <p:nvPr/>
          </p:nvSpPr>
          <p:spPr>
            <a:xfrm>
              <a:off x="3805825" y="2911100"/>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3"/>
            <p:cNvSpPr/>
            <p:nvPr/>
          </p:nvSpPr>
          <p:spPr>
            <a:xfrm>
              <a:off x="4196775" y="2987800"/>
              <a:ext cx="126650" cy="15750"/>
            </a:xfrm>
            <a:custGeom>
              <a:rect b="b" l="l" r="r" t="t"/>
              <a:pathLst>
                <a:path extrusionOk="0" h="630" w="5066">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3"/>
            <p:cNvSpPr/>
            <p:nvPr/>
          </p:nvSpPr>
          <p:spPr>
            <a:xfrm>
              <a:off x="3917650" y="2987800"/>
              <a:ext cx="247725" cy="15750"/>
            </a:xfrm>
            <a:custGeom>
              <a:rect b="b" l="l" r="r" t="t"/>
              <a:pathLst>
                <a:path extrusionOk="0" h="630" w="9909">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3"/>
            <p:cNvSpPr/>
            <p:nvPr/>
          </p:nvSpPr>
          <p:spPr>
            <a:xfrm>
              <a:off x="3805825" y="2987800"/>
              <a:ext cx="75800" cy="15750"/>
            </a:xfrm>
            <a:custGeom>
              <a:rect b="b" l="l" r="r" t="t"/>
              <a:pathLst>
                <a:path extrusionOk="0" h="630" w="3032">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3"/>
            <p:cNvSpPr/>
            <p:nvPr/>
          </p:nvSpPr>
          <p:spPr>
            <a:xfrm>
              <a:off x="4015625" y="3056200"/>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3"/>
            <p:cNvSpPr/>
            <p:nvPr/>
          </p:nvSpPr>
          <p:spPr>
            <a:xfrm>
              <a:off x="3805825" y="3056200"/>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3"/>
            <p:cNvSpPr/>
            <p:nvPr/>
          </p:nvSpPr>
          <p:spPr>
            <a:xfrm>
              <a:off x="4256850" y="3132925"/>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3"/>
            <p:cNvSpPr/>
            <p:nvPr/>
          </p:nvSpPr>
          <p:spPr>
            <a:xfrm>
              <a:off x="4112675" y="3132925"/>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3"/>
            <p:cNvSpPr/>
            <p:nvPr/>
          </p:nvSpPr>
          <p:spPr>
            <a:xfrm>
              <a:off x="3805825" y="3132925"/>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3"/>
            <p:cNvSpPr/>
            <p:nvPr/>
          </p:nvSpPr>
          <p:spPr>
            <a:xfrm>
              <a:off x="4047975" y="3210550"/>
              <a:ext cx="275450" cy="14825"/>
            </a:xfrm>
            <a:custGeom>
              <a:rect b="b" l="l" r="r" t="t"/>
              <a:pathLst>
                <a:path extrusionOk="0" h="593" w="11018">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3"/>
            <p:cNvSpPr/>
            <p:nvPr/>
          </p:nvSpPr>
          <p:spPr>
            <a:xfrm>
              <a:off x="3805825" y="3210550"/>
              <a:ext cx="201500" cy="14825"/>
            </a:xfrm>
            <a:custGeom>
              <a:rect b="b" l="l" r="r" t="t"/>
              <a:pathLst>
                <a:path extrusionOk="0" h="593" w="806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3"/>
            <p:cNvSpPr/>
            <p:nvPr/>
          </p:nvSpPr>
          <p:spPr>
            <a:xfrm>
              <a:off x="4196775" y="3287275"/>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3"/>
            <p:cNvSpPr/>
            <p:nvPr/>
          </p:nvSpPr>
          <p:spPr>
            <a:xfrm>
              <a:off x="3917650" y="3287275"/>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3"/>
            <p:cNvSpPr/>
            <p:nvPr/>
          </p:nvSpPr>
          <p:spPr>
            <a:xfrm>
              <a:off x="3805825" y="3287275"/>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3"/>
            <p:cNvSpPr/>
            <p:nvPr/>
          </p:nvSpPr>
          <p:spPr>
            <a:xfrm>
              <a:off x="1700350" y="3333475"/>
              <a:ext cx="69325" cy="154400"/>
            </a:xfrm>
            <a:custGeom>
              <a:rect b="b" l="l" r="r" t="t"/>
              <a:pathLst>
                <a:path extrusionOk="0" h="6176" w="2773">
                  <a:moveTo>
                    <a:pt x="0" y="1"/>
                  </a:moveTo>
                  <a:lnTo>
                    <a:pt x="0" y="6175"/>
                  </a:lnTo>
                  <a:lnTo>
                    <a:pt x="2773" y="6175"/>
                  </a:lnTo>
                  <a:lnTo>
                    <a:pt x="2773"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3"/>
            <p:cNvSpPr/>
            <p:nvPr/>
          </p:nvSpPr>
          <p:spPr>
            <a:xfrm>
              <a:off x="1838975" y="3401875"/>
              <a:ext cx="69350" cy="86000"/>
            </a:xfrm>
            <a:custGeom>
              <a:rect b="b" l="l" r="r" t="t"/>
              <a:pathLst>
                <a:path extrusionOk="0" h="3440" w="2774">
                  <a:moveTo>
                    <a:pt x="1" y="1"/>
                  </a:moveTo>
                  <a:lnTo>
                    <a:pt x="1" y="3439"/>
                  </a:lnTo>
                  <a:lnTo>
                    <a:pt x="2774" y="3439"/>
                  </a:lnTo>
                  <a:lnTo>
                    <a:pt x="2774"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3"/>
            <p:cNvSpPr/>
            <p:nvPr/>
          </p:nvSpPr>
          <p:spPr>
            <a:xfrm>
              <a:off x="1977625" y="3441625"/>
              <a:ext cx="69350" cy="46250"/>
            </a:xfrm>
            <a:custGeom>
              <a:rect b="b" l="l" r="r" t="t"/>
              <a:pathLst>
                <a:path extrusionOk="0" h="1850" w="2774">
                  <a:moveTo>
                    <a:pt x="0" y="0"/>
                  </a:moveTo>
                  <a:lnTo>
                    <a:pt x="0" y="1849"/>
                  </a:lnTo>
                  <a:lnTo>
                    <a:pt x="2773" y="1849"/>
                  </a:lnTo>
                  <a:lnTo>
                    <a:pt x="2773"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3"/>
            <p:cNvSpPr/>
            <p:nvPr/>
          </p:nvSpPr>
          <p:spPr>
            <a:xfrm>
              <a:off x="2116250" y="3378775"/>
              <a:ext cx="69350" cy="109100"/>
            </a:xfrm>
            <a:custGeom>
              <a:rect b="b" l="l" r="r" t="t"/>
              <a:pathLst>
                <a:path extrusionOk="0" h="4364" w="2774">
                  <a:moveTo>
                    <a:pt x="1" y="0"/>
                  </a:moveTo>
                  <a:lnTo>
                    <a:pt x="1" y="4363"/>
                  </a:lnTo>
                  <a:lnTo>
                    <a:pt x="2774" y="4363"/>
                  </a:lnTo>
                  <a:lnTo>
                    <a:pt x="2774"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3"/>
            <p:cNvSpPr/>
            <p:nvPr/>
          </p:nvSpPr>
          <p:spPr>
            <a:xfrm>
              <a:off x="2254900" y="3418525"/>
              <a:ext cx="69350" cy="69350"/>
            </a:xfrm>
            <a:custGeom>
              <a:rect b="b" l="l" r="r" t="t"/>
              <a:pathLst>
                <a:path extrusionOk="0" h="2774" w="2774">
                  <a:moveTo>
                    <a:pt x="0" y="0"/>
                  </a:moveTo>
                  <a:lnTo>
                    <a:pt x="0" y="2773"/>
                  </a:lnTo>
                  <a:lnTo>
                    <a:pt x="2773" y="2773"/>
                  </a:lnTo>
                  <a:lnTo>
                    <a:pt x="2773"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3"/>
            <p:cNvSpPr/>
            <p:nvPr/>
          </p:nvSpPr>
          <p:spPr>
            <a:xfrm>
              <a:off x="2393550" y="3373225"/>
              <a:ext cx="69325" cy="114650"/>
            </a:xfrm>
            <a:custGeom>
              <a:rect b="b" l="l" r="r" t="t"/>
              <a:pathLst>
                <a:path extrusionOk="0" h="4586" w="2773">
                  <a:moveTo>
                    <a:pt x="0" y="1"/>
                  </a:moveTo>
                  <a:lnTo>
                    <a:pt x="0" y="4585"/>
                  </a:lnTo>
                  <a:lnTo>
                    <a:pt x="2773" y="4585"/>
                  </a:lnTo>
                  <a:lnTo>
                    <a:pt x="277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3"/>
            <p:cNvSpPr/>
            <p:nvPr/>
          </p:nvSpPr>
          <p:spPr>
            <a:xfrm>
              <a:off x="2532175" y="3468425"/>
              <a:ext cx="69350" cy="19450"/>
            </a:xfrm>
            <a:custGeom>
              <a:rect b="b" l="l" r="r" t="t"/>
              <a:pathLst>
                <a:path extrusionOk="0" h="778" w="2774">
                  <a:moveTo>
                    <a:pt x="1" y="1"/>
                  </a:moveTo>
                  <a:lnTo>
                    <a:pt x="1" y="777"/>
                  </a:lnTo>
                  <a:lnTo>
                    <a:pt x="2773" y="777"/>
                  </a:lnTo>
                  <a:lnTo>
                    <a:pt x="2773"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3"/>
            <p:cNvSpPr/>
            <p:nvPr/>
          </p:nvSpPr>
          <p:spPr>
            <a:xfrm>
              <a:off x="2670825" y="3333475"/>
              <a:ext cx="69350" cy="154400"/>
            </a:xfrm>
            <a:custGeom>
              <a:rect b="b" l="l" r="r" t="t"/>
              <a:pathLst>
                <a:path extrusionOk="0" h="6176" w="2774">
                  <a:moveTo>
                    <a:pt x="0" y="1"/>
                  </a:moveTo>
                  <a:lnTo>
                    <a:pt x="0" y="6175"/>
                  </a:lnTo>
                  <a:lnTo>
                    <a:pt x="2773" y="6175"/>
                  </a:lnTo>
                  <a:lnTo>
                    <a:pt x="277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3"/>
            <p:cNvSpPr/>
            <p:nvPr/>
          </p:nvSpPr>
          <p:spPr>
            <a:xfrm>
              <a:off x="2809450" y="3431450"/>
              <a:ext cx="69350" cy="56425"/>
            </a:xfrm>
            <a:custGeom>
              <a:rect b="b" l="l" r="r" t="t"/>
              <a:pathLst>
                <a:path extrusionOk="0" h="2257" w="2774">
                  <a:moveTo>
                    <a:pt x="1" y="1"/>
                  </a:moveTo>
                  <a:lnTo>
                    <a:pt x="1" y="2256"/>
                  </a:lnTo>
                  <a:lnTo>
                    <a:pt x="2774" y="2256"/>
                  </a:lnTo>
                  <a:lnTo>
                    <a:pt x="2774"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3"/>
            <p:cNvSpPr/>
            <p:nvPr/>
          </p:nvSpPr>
          <p:spPr>
            <a:xfrm>
              <a:off x="2948100" y="3465650"/>
              <a:ext cx="69350" cy="22225"/>
            </a:xfrm>
            <a:custGeom>
              <a:rect b="b" l="l" r="r" t="t"/>
              <a:pathLst>
                <a:path extrusionOk="0" h="889" w="2774">
                  <a:moveTo>
                    <a:pt x="0" y="1"/>
                  </a:moveTo>
                  <a:lnTo>
                    <a:pt x="0" y="888"/>
                  </a:lnTo>
                  <a:lnTo>
                    <a:pt x="2773" y="888"/>
                  </a:lnTo>
                  <a:lnTo>
                    <a:pt x="277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3"/>
            <p:cNvSpPr/>
            <p:nvPr/>
          </p:nvSpPr>
          <p:spPr>
            <a:xfrm>
              <a:off x="3086750" y="3437000"/>
              <a:ext cx="69325" cy="50875"/>
            </a:xfrm>
            <a:custGeom>
              <a:rect b="b" l="l" r="r" t="t"/>
              <a:pathLst>
                <a:path extrusionOk="0" h="2035" w="2773">
                  <a:moveTo>
                    <a:pt x="0" y="1"/>
                  </a:moveTo>
                  <a:lnTo>
                    <a:pt x="0" y="2034"/>
                  </a:lnTo>
                  <a:lnTo>
                    <a:pt x="2773" y="2034"/>
                  </a:lnTo>
                  <a:lnTo>
                    <a:pt x="2773"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3"/>
            <p:cNvSpPr/>
            <p:nvPr/>
          </p:nvSpPr>
          <p:spPr>
            <a:xfrm>
              <a:off x="3225375" y="3333475"/>
              <a:ext cx="69350" cy="154400"/>
            </a:xfrm>
            <a:custGeom>
              <a:rect b="b" l="l" r="r" t="t"/>
              <a:pathLst>
                <a:path extrusionOk="0" h="6176" w="2774">
                  <a:moveTo>
                    <a:pt x="1" y="1"/>
                  </a:moveTo>
                  <a:lnTo>
                    <a:pt x="1" y="6175"/>
                  </a:lnTo>
                  <a:lnTo>
                    <a:pt x="2773" y="6175"/>
                  </a:lnTo>
                  <a:lnTo>
                    <a:pt x="277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3"/>
            <p:cNvSpPr/>
            <p:nvPr/>
          </p:nvSpPr>
          <p:spPr>
            <a:xfrm>
              <a:off x="3364025" y="3364900"/>
              <a:ext cx="69325" cy="122975"/>
            </a:xfrm>
            <a:custGeom>
              <a:rect b="b" l="l" r="r" t="t"/>
              <a:pathLst>
                <a:path extrusionOk="0" h="4919" w="2773">
                  <a:moveTo>
                    <a:pt x="0" y="1"/>
                  </a:moveTo>
                  <a:lnTo>
                    <a:pt x="0" y="4918"/>
                  </a:lnTo>
                  <a:lnTo>
                    <a:pt x="2773" y="4918"/>
                  </a:lnTo>
                  <a:lnTo>
                    <a:pt x="2773"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3"/>
            <p:cNvSpPr/>
            <p:nvPr/>
          </p:nvSpPr>
          <p:spPr>
            <a:xfrm>
              <a:off x="3502650" y="3386175"/>
              <a:ext cx="69350" cy="101700"/>
            </a:xfrm>
            <a:custGeom>
              <a:rect b="b" l="l" r="r" t="t"/>
              <a:pathLst>
                <a:path extrusionOk="0" h="4068" w="2774">
                  <a:moveTo>
                    <a:pt x="1" y="0"/>
                  </a:moveTo>
                  <a:lnTo>
                    <a:pt x="1" y="4067"/>
                  </a:lnTo>
                  <a:lnTo>
                    <a:pt x="2774" y="4067"/>
                  </a:lnTo>
                  <a:lnTo>
                    <a:pt x="2774"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3"/>
            <p:cNvSpPr/>
            <p:nvPr/>
          </p:nvSpPr>
          <p:spPr>
            <a:xfrm>
              <a:off x="3855725" y="1244650"/>
              <a:ext cx="170100" cy="822625"/>
            </a:xfrm>
            <a:custGeom>
              <a:rect b="b" l="l" r="r" t="t"/>
              <a:pathLst>
                <a:path extrusionOk="0" h="32905" w="6804">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3"/>
            <p:cNvSpPr/>
            <p:nvPr/>
          </p:nvSpPr>
          <p:spPr>
            <a:xfrm>
              <a:off x="4130225" y="1239100"/>
              <a:ext cx="302275" cy="14800"/>
            </a:xfrm>
            <a:custGeom>
              <a:rect b="b" l="l" r="r" t="t"/>
              <a:pathLst>
                <a:path extrusionOk="0" h="592" w="12091">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3"/>
            <p:cNvSpPr/>
            <p:nvPr/>
          </p:nvSpPr>
          <p:spPr>
            <a:xfrm>
              <a:off x="4130225" y="13306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3"/>
            <p:cNvSpPr/>
            <p:nvPr/>
          </p:nvSpPr>
          <p:spPr>
            <a:xfrm>
              <a:off x="4130225" y="14221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3"/>
            <p:cNvSpPr/>
            <p:nvPr/>
          </p:nvSpPr>
          <p:spPr>
            <a:xfrm>
              <a:off x="1709575" y="4545200"/>
              <a:ext cx="317975" cy="15750"/>
            </a:xfrm>
            <a:custGeom>
              <a:rect b="b" l="l" r="r" t="t"/>
              <a:pathLst>
                <a:path extrusionOk="0" h="630" w="12719">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3"/>
            <p:cNvSpPr/>
            <p:nvPr/>
          </p:nvSpPr>
          <p:spPr>
            <a:xfrm>
              <a:off x="1709575" y="4631150"/>
              <a:ext cx="317975" cy="15750"/>
            </a:xfrm>
            <a:custGeom>
              <a:rect b="b" l="l" r="r" t="t"/>
              <a:pathLst>
                <a:path extrusionOk="0" h="630" w="12719">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3"/>
            <p:cNvSpPr/>
            <p:nvPr/>
          </p:nvSpPr>
          <p:spPr>
            <a:xfrm>
              <a:off x="1709575" y="4717125"/>
              <a:ext cx="317975" cy="15725"/>
            </a:xfrm>
            <a:custGeom>
              <a:rect b="b" l="l" r="r" t="t"/>
              <a:pathLst>
                <a:path extrusionOk="0" h="629" w="12719">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3"/>
            <p:cNvSpPr/>
            <p:nvPr/>
          </p:nvSpPr>
          <p:spPr>
            <a:xfrm>
              <a:off x="1709575" y="4803075"/>
              <a:ext cx="317975" cy="14800"/>
            </a:xfrm>
            <a:custGeom>
              <a:rect b="b" l="l" r="r" t="t"/>
              <a:pathLst>
                <a:path extrusionOk="0" h="592" w="12719">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3"/>
            <p:cNvSpPr/>
            <p:nvPr/>
          </p:nvSpPr>
          <p:spPr>
            <a:xfrm>
              <a:off x="2163400" y="3753100"/>
              <a:ext cx="949250" cy="949250"/>
            </a:xfrm>
            <a:custGeom>
              <a:rect b="b" l="l" r="r" t="t"/>
              <a:pathLst>
                <a:path extrusionOk="0" h="37970" w="3797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3"/>
            <p:cNvSpPr/>
            <p:nvPr/>
          </p:nvSpPr>
          <p:spPr>
            <a:xfrm>
              <a:off x="2155075" y="3744775"/>
              <a:ext cx="965875" cy="965900"/>
            </a:xfrm>
            <a:custGeom>
              <a:rect b="b" l="l" r="r" t="t"/>
              <a:pathLst>
                <a:path extrusionOk="0" h="38636" w="38635">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3"/>
            <p:cNvSpPr/>
            <p:nvPr/>
          </p:nvSpPr>
          <p:spPr>
            <a:xfrm>
              <a:off x="2283550" y="3873250"/>
              <a:ext cx="708950" cy="708950"/>
            </a:xfrm>
            <a:custGeom>
              <a:rect b="b" l="l" r="r" t="t"/>
              <a:pathLst>
                <a:path extrusionOk="0" h="28358" w="28358">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3"/>
            <p:cNvSpPr/>
            <p:nvPr/>
          </p:nvSpPr>
          <p:spPr>
            <a:xfrm>
              <a:off x="2275225" y="3864950"/>
              <a:ext cx="725575" cy="725575"/>
            </a:xfrm>
            <a:custGeom>
              <a:rect b="b" l="l" r="r" t="t"/>
              <a:pathLst>
                <a:path extrusionOk="0" h="29023" w="29023">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3"/>
            <p:cNvSpPr/>
            <p:nvPr/>
          </p:nvSpPr>
          <p:spPr>
            <a:xfrm>
              <a:off x="2413875" y="4003575"/>
              <a:ext cx="448300" cy="448300"/>
            </a:xfrm>
            <a:custGeom>
              <a:rect b="b" l="l" r="r" t="t"/>
              <a:pathLst>
                <a:path extrusionOk="0" h="17932" w="17932">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3"/>
            <p:cNvSpPr/>
            <p:nvPr/>
          </p:nvSpPr>
          <p:spPr>
            <a:xfrm>
              <a:off x="2406475" y="3996175"/>
              <a:ext cx="463075" cy="463100"/>
            </a:xfrm>
            <a:custGeom>
              <a:rect b="b" l="l" r="r" t="t"/>
              <a:pathLst>
                <a:path extrusionOk="0" h="18524" w="18523">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3"/>
            <p:cNvSpPr/>
            <p:nvPr/>
          </p:nvSpPr>
          <p:spPr>
            <a:xfrm>
              <a:off x="1636575" y="3993425"/>
              <a:ext cx="469550" cy="468625"/>
            </a:xfrm>
            <a:custGeom>
              <a:rect b="b" l="l" r="r" t="t"/>
              <a:pathLst>
                <a:path extrusionOk="0" h="18745" w="18782">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3"/>
            <p:cNvSpPr/>
            <p:nvPr/>
          </p:nvSpPr>
          <p:spPr>
            <a:xfrm>
              <a:off x="1629175" y="3985100"/>
              <a:ext cx="484325" cy="485250"/>
            </a:xfrm>
            <a:custGeom>
              <a:rect b="b" l="l" r="r" t="t"/>
              <a:pathLst>
                <a:path extrusionOk="0" h="19410" w="19373">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3"/>
            <p:cNvSpPr/>
            <p:nvPr/>
          </p:nvSpPr>
          <p:spPr>
            <a:xfrm>
              <a:off x="1740075" y="4096925"/>
              <a:ext cx="262525" cy="262525"/>
            </a:xfrm>
            <a:custGeom>
              <a:rect b="b" l="l" r="r" t="t"/>
              <a:pathLst>
                <a:path extrusionOk="0" h="10501" w="10501">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3"/>
            <p:cNvSpPr/>
            <p:nvPr/>
          </p:nvSpPr>
          <p:spPr>
            <a:xfrm>
              <a:off x="1732700" y="4088600"/>
              <a:ext cx="277300" cy="278250"/>
            </a:xfrm>
            <a:custGeom>
              <a:rect b="b" l="l" r="r" t="t"/>
              <a:pathLst>
                <a:path extrusionOk="0" h="11130" w="11092">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3"/>
            <p:cNvSpPr/>
            <p:nvPr/>
          </p:nvSpPr>
          <p:spPr>
            <a:xfrm>
              <a:off x="1304750" y="4090450"/>
              <a:ext cx="274525" cy="274550"/>
            </a:xfrm>
            <a:custGeom>
              <a:rect b="b" l="l" r="r" t="t"/>
              <a:pathLst>
                <a:path extrusionOk="0" h="10982" w="10981">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3"/>
            <p:cNvSpPr/>
            <p:nvPr/>
          </p:nvSpPr>
          <p:spPr>
            <a:xfrm>
              <a:off x="1297350" y="4083075"/>
              <a:ext cx="290250" cy="289300"/>
            </a:xfrm>
            <a:custGeom>
              <a:rect b="b" l="l" r="r" t="t"/>
              <a:pathLst>
                <a:path extrusionOk="0" h="11572" w="1161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3"/>
            <p:cNvSpPr/>
            <p:nvPr/>
          </p:nvSpPr>
          <p:spPr>
            <a:xfrm>
              <a:off x="1364825" y="4150550"/>
              <a:ext cx="154375" cy="154375"/>
            </a:xfrm>
            <a:custGeom>
              <a:rect b="b" l="l" r="r" t="t"/>
              <a:pathLst>
                <a:path extrusionOk="0" h="6175" w="6175">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3"/>
            <p:cNvSpPr/>
            <p:nvPr/>
          </p:nvSpPr>
          <p:spPr>
            <a:xfrm>
              <a:off x="1357450" y="4143150"/>
              <a:ext cx="169150" cy="169150"/>
            </a:xfrm>
            <a:custGeom>
              <a:rect b="b" l="l" r="r" t="t"/>
              <a:pathLst>
                <a:path extrusionOk="0" h="6766" w="6766">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3"/>
            <p:cNvSpPr/>
            <p:nvPr/>
          </p:nvSpPr>
          <p:spPr>
            <a:xfrm>
              <a:off x="1150400" y="4228175"/>
              <a:ext cx="1488100" cy="25"/>
            </a:xfrm>
            <a:custGeom>
              <a:rect b="b" l="l" r="r" t="t"/>
              <a:pathLst>
                <a:path extrusionOk="0" h="1" w="59524">
                  <a:moveTo>
                    <a:pt x="59523" y="1"/>
                  </a:move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3"/>
            <p:cNvSpPr/>
            <p:nvPr/>
          </p:nvSpPr>
          <p:spPr>
            <a:xfrm>
              <a:off x="1143000" y="4219850"/>
              <a:ext cx="1502900" cy="15750"/>
            </a:xfrm>
            <a:custGeom>
              <a:rect b="b" l="l" r="r" t="t"/>
              <a:pathLst>
                <a:path extrusionOk="0" h="630" w="60116">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3"/>
            <p:cNvSpPr/>
            <p:nvPr/>
          </p:nvSpPr>
          <p:spPr>
            <a:xfrm>
              <a:off x="2662500" y="939625"/>
              <a:ext cx="943700" cy="739450"/>
            </a:xfrm>
            <a:custGeom>
              <a:rect b="b" l="l" r="r" t="t"/>
              <a:pathLst>
                <a:path extrusionOk="0" h="29578" w="37748">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3"/>
            <p:cNvSpPr/>
            <p:nvPr/>
          </p:nvSpPr>
          <p:spPr>
            <a:xfrm>
              <a:off x="2752150" y="1489575"/>
              <a:ext cx="854050" cy="189500"/>
            </a:xfrm>
            <a:custGeom>
              <a:rect b="b" l="l" r="r" t="t"/>
              <a:pathLst>
                <a:path extrusionOk="0" h="7580" w="34162">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rgbClr val="F3F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3"/>
            <p:cNvSpPr/>
            <p:nvPr/>
          </p:nvSpPr>
          <p:spPr>
            <a:xfrm>
              <a:off x="2662500" y="1694750"/>
              <a:ext cx="943700" cy="74900"/>
            </a:xfrm>
            <a:custGeom>
              <a:rect b="b" l="l" r="r" t="t"/>
              <a:pathLst>
                <a:path extrusionOk="0" h="2996" w="37748">
                  <a:moveTo>
                    <a:pt x="1" y="1"/>
                  </a:moveTo>
                  <a:lnTo>
                    <a:pt x="1" y="2995"/>
                  </a:lnTo>
                  <a:lnTo>
                    <a:pt x="37747" y="2995"/>
                  </a:lnTo>
                  <a:lnTo>
                    <a:pt x="37747" y="1"/>
                  </a:lnTo>
                  <a:close/>
                </a:path>
              </a:pathLst>
            </a:custGeom>
            <a:solidFill>
              <a:srgbClr val="D8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3"/>
            <p:cNvSpPr/>
            <p:nvPr/>
          </p:nvSpPr>
          <p:spPr>
            <a:xfrm>
              <a:off x="2662500" y="1679050"/>
              <a:ext cx="943700" cy="15725"/>
            </a:xfrm>
            <a:custGeom>
              <a:rect b="b" l="l" r="r" t="t"/>
              <a:pathLst>
                <a:path extrusionOk="0" h="629" w="37748">
                  <a:moveTo>
                    <a:pt x="1" y="0"/>
                  </a:moveTo>
                  <a:lnTo>
                    <a:pt x="1" y="629"/>
                  </a:lnTo>
                  <a:lnTo>
                    <a:pt x="37747" y="629"/>
                  </a:lnTo>
                  <a:lnTo>
                    <a:pt x="37747" y="0"/>
                  </a:lnTo>
                  <a:close/>
                </a:path>
              </a:pathLst>
            </a:custGeom>
            <a:solidFill>
              <a:srgbClr val="CACA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3"/>
            <p:cNvSpPr/>
            <p:nvPr/>
          </p:nvSpPr>
          <p:spPr>
            <a:xfrm>
              <a:off x="2655100" y="932250"/>
              <a:ext cx="959425" cy="844800"/>
            </a:xfrm>
            <a:custGeom>
              <a:rect b="b" l="l" r="r" t="t"/>
              <a:pathLst>
                <a:path extrusionOk="0" h="33792" w="38377">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3"/>
            <p:cNvSpPr/>
            <p:nvPr/>
          </p:nvSpPr>
          <p:spPr>
            <a:xfrm>
              <a:off x="2662500" y="939625"/>
              <a:ext cx="943700" cy="141450"/>
            </a:xfrm>
            <a:custGeom>
              <a:rect b="b" l="l" r="r" t="t"/>
              <a:pathLst>
                <a:path extrusionOk="0" h="5658" w="37748">
                  <a:moveTo>
                    <a:pt x="1" y="1"/>
                  </a:moveTo>
                  <a:lnTo>
                    <a:pt x="1" y="5657"/>
                  </a:lnTo>
                  <a:lnTo>
                    <a:pt x="37747" y="5657"/>
                  </a:lnTo>
                  <a:lnTo>
                    <a:pt x="37747"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3"/>
            <p:cNvSpPr/>
            <p:nvPr/>
          </p:nvSpPr>
          <p:spPr>
            <a:xfrm>
              <a:off x="2655100" y="932250"/>
              <a:ext cx="959425" cy="156225"/>
            </a:xfrm>
            <a:custGeom>
              <a:rect b="b" l="l" r="r" t="t"/>
              <a:pathLst>
                <a:path extrusionOk="0" h="6249" w="38377">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3"/>
            <p:cNvSpPr/>
            <p:nvPr/>
          </p:nvSpPr>
          <p:spPr>
            <a:xfrm>
              <a:off x="2942550" y="1191950"/>
              <a:ext cx="389150" cy="389150"/>
            </a:xfrm>
            <a:custGeom>
              <a:rect b="b" l="l" r="r" t="t"/>
              <a:pathLst>
                <a:path extrusionOk="0" h="15566" w="15566">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3"/>
            <p:cNvSpPr/>
            <p:nvPr/>
          </p:nvSpPr>
          <p:spPr>
            <a:xfrm>
              <a:off x="2935150" y="1183650"/>
              <a:ext cx="404850" cy="404850"/>
            </a:xfrm>
            <a:custGeom>
              <a:rect b="b" l="l" r="r" t="t"/>
              <a:pathLst>
                <a:path extrusionOk="0" h="16194" w="16194">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3"/>
            <p:cNvSpPr/>
            <p:nvPr/>
          </p:nvSpPr>
          <p:spPr>
            <a:xfrm>
              <a:off x="3046075" y="1257575"/>
              <a:ext cx="228325" cy="263450"/>
            </a:xfrm>
            <a:custGeom>
              <a:rect b="b" l="l" r="r" t="t"/>
              <a:pathLst>
                <a:path extrusionOk="0" h="10538" w="9133">
                  <a:moveTo>
                    <a:pt x="0" y="1"/>
                  </a:moveTo>
                  <a:lnTo>
                    <a:pt x="0" y="10537"/>
                  </a:lnTo>
                  <a:lnTo>
                    <a:pt x="9132" y="5288"/>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3"/>
            <p:cNvSpPr/>
            <p:nvPr/>
          </p:nvSpPr>
          <p:spPr>
            <a:xfrm>
              <a:off x="3038675" y="1250425"/>
              <a:ext cx="243100" cy="278675"/>
            </a:xfrm>
            <a:custGeom>
              <a:rect b="b" l="l" r="r" t="t"/>
              <a:pathLst>
                <a:path extrusionOk="0" h="11147" w="9724">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p33"/>
          <p:cNvGrpSpPr/>
          <p:nvPr/>
        </p:nvGrpSpPr>
        <p:grpSpPr>
          <a:xfrm>
            <a:off x="662047" y="267323"/>
            <a:ext cx="635100" cy="734640"/>
            <a:chOff x="731647" y="573573"/>
            <a:chExt cx="635100" cy="734640"/>
          </a:xfrm>
        </p:grpSpPr>
        <p:grpSp>
          <p:nvGrpSpPr>
            <p:cNvPr id="2034" name="Google Shape;2034;p33"/>
            <p:cNvGrpSpPr/>
            <p:nvPr/>
          </p:nvGrpSpPr>
          <p:grpSpPr>
            <a:xfrm>
              <a:off x="731647" y="573573"/>
              <a:ext cx="635100" cy="635100"/>
              <a:chOff x="917231" y="750460"/>
              <a:chExt cx="635100" cy="635100"/>
            </a:xfrm>
          </p:grpSpPr>
          <p:sp>
            <p:nvSpPr>
              <p:cNvPr id="2035" name="Google Shape;2035;p33"/>
              <p:cNvSpPr/>
              <p:nvPr/>
            </p:nvSpPr>
            <p:spPr>
              <a:xfrm>
                <a:off x="917231" y="750460"/>
                <a:ext cx="635100" cy="635100"/>
              </a:xfrm>
              <a:prstGeom prst="ellipse">
                <a:avLst/>
              </a:prstGeom>
              <a:solidFill>
                <a:srgbClr val="FFFFFF"/>
              </a:solid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3"/>
              <p:cNvSpPr/>
              <p:nvPr/>
            </p:nvSpPr>
            <p:spPr>
              <a:xfrm>
                <a:off x="1001943" y="835185"/>
                <a:ext cx="465600" cy="465600"/>
              </a:xfrm>
              <a:prstGeom prst="ellipse">
                <a:avLst/>
              </a:prstGeom>
              <a:solidFill>
                <a:srgbClr val="77C6FC"/>
              </a:solid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7" name="Google Shape;2037;p33"/>
            <p:cNvGrpSpPr/>
            <p:nvPr/>
          </p:nvGrpSpPr>
          <p:grpSpPr>
            <a:xfrm>
              <a:off x="961679" y="1281213"/>
              <a:ext cx="175013" cy="27000"/>
              <a:chOff x="5662375" y="212375"/>
              <a:chExt cx="175013" cy="27000"/>
            </a:xfrm>
          </p:grpSpPr>
          <p:sp>
            <p:nvSpPr>
              <p:cNvPr id="2038" name="Google Shape;2038;p33"/>
              <p:cNvSpPr/>
              <p:nvPr/>
            </p:nvSpPr>
            <p:spPr>
              <a:xfrm>
                <a:off x="5662375"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039" name="Google Shape;2039;p33"/>
              <p:cNvSpPr/>
              <p:nvPr/>
            </p:nvSpPr>
            <p:spPr>
              <a:xfrm>
                <a:off x="5736381"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040" name="Google Shape;2040;p33"/>
              <p:cNvSpPr/>
              <p:nvPr/>
            </p:nvSpPr>
            <p:spPr>
              <a:xfrm>
                <a:off x="5810388"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2041" name="Google Shape;2041;p33"/>
          <p:cNvGrpSpPr/>
          <p:nvPr/>
        </p:nvGrpSpPr>
        <p:grpSpPr>
          <a:xfrm>
            <a:off x="662047" y="1192435"/>
            <a:ext cx="635100" cy="733490"/>
            <a:chOff x="731647" y="1650460"/>
            <a:chExt cx="635100" cy="733490"/>
          </a:xfrm>
        </p:grpSpPr>
        <p:grpSp>
          <p:nvGrpSpPr>
            <p:cNvPr id="2042" name="Google Shape;2042;p33"/>
            <p:cNvGrpSpPr/>
            <p:nvPr/>
          </p:nvGrpSpPr>
          <p:grpSpPr>
            <a:xfrm>
              <a:off x="731647" y="1650460"/>
              <a:ext cx="635100" cy="635100"/>
              <a:chOff x="917231" y="1827973"/>
              <a:chExt cx="635100" cy="635100"/>
            </a:xfrm>
          </p:grpSpPr>
          <p:sp>
            <p:nvSpPr>
              <p:cNvPr id="2043" name="Google Shape;2043;p33"/>
              <p:cNvSpPr/>
              <p:nvPr/>
            </p:nvSpPr>
            <p:spPr>
              <a:xfrm>
                <a:off x="917231" y="1827973"/>
                <a:ext cx="635100" cy="635100"/>
              </a:xfrm>
              <a:prstGeom prst="ellipse">
                <a:avLst/>
              </a:prstGeom>
              <a:solidFill>
                <a:srgbClr val="FFFFFF"/>
              </a:solid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3"/>
              <p:cNvSpPr/>
              <p:nvPr/>
            </p:nvSpPr>
            <p:spPr>
              <a:xfrm>
                <a:off x="1001931" y="1912710"/>
                <a:ext cx="465600" cy="465600"/>
              </a:xfrm>
              <a:prstGeom prst="ellipse">
                <a:avLst/>
              </a:prstGeom>
              <a:solidFill>
                <a:srgbClr val="77C6FC"/>
              </a:solid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5" name="Google Shape;2045;p33"/>
            <p:cNvGrpSpPr/>
            <p:nvPr/>
          </p:nvGrpSpPr>
          <p:grpSpPr>
            <a:xfrm>
              <a:off x="961679" y="2356951"/>
              <a:ext cx="175013" cy="27000"/>
              <a:chOff x="5662375" y="212375"/>
              <a:chExt cx="175013" cy="27000"/>
            </a:xfrm>
          </p:grpSpPr>
          <p:sp>
            <p:nvSpPr>
              <p:cNvPr id="2046" name="Google Shape;2046;p33"/>
              <p:cNvSpPr/>
              <p:nvPr/>
            </p:nvSpPr>
            <p:spPr>
              <a:xfrm>
                <a:off x="5662375"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047" name="Google Shape;2047;p33"/>
              <p:cNvSpPr/>
              <p:nvPr/>
            </p:nvSpPr>
            <p:spPr>
              <a:xfrm>
                <a:off x="5736381"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048" name="Google Shape;2048;p33"/>
              <p:cNvSpPr/>
              <p:nvPr/>
            </p:nvSpPr>
            <p:spPr>
              <a:xfrm>
                <a:off x="5810388"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2049" name="Google Shape;2049;p33"/>
          <p:cNvGrpSpPr/>
          <p:nvPr/>
        </p:nvGrpSpPr>
        <p:grpSpPr>
          <a:xfrm>
            <a:off x="662047" y="2177827"/>
            <a:ext cx="635100" cy="734984"/>
            <a:chOff x="731647" y="2728277"/>
            <a:chExt cx="635100" cy="734984"/>
          </a:xfrm>
        </p:grpSpPr>
        <p:grpSp>
          <p:nvGrpSpPr>
            <p:cNvPr id="2050" name="Google Shape;2050;p33"/>
            <p:cNvGrpSpPr/>
            <p:nvPr/>
          </p:nvGrpSpPr>
          <p:grpSpPr>
            <a:xfrm>
              <a:off x="731647" y="2728277"/>
              <a:ext cx="635100" cy="635100"/>
              <a:chOff x="917231" y="2905502"/>
              <a:chExt cx="635100" cy="635100"/>
            </a:xfrm>
          </p:grpSpPr>
          <p:sp>
            <p:nvSpPr>
              <p:cNvPr id="2051" name="Google Shape;2051;p33"/>
              <p:cNvSpPr/>
              <p:nvPr/>
            </p:nvSpPr>
            <p:spPr>
              <a:xfrm>
                <a:off x="917231" y="2905502"/>
                <a:ext cx="635100" cy="635100"/>
              </a:xfrm>
              <a:prstGeom prst="ellipse">
                <a:avLst/>
              </a:prstGeom>
              <a:solidFill>
                <a:srgbClr val="FFFFFF"/>
              </a:solid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3"/>
              <p:cNvSpPr/>
              <p:nvPr/>
            </p:nvSpPr>
            <p:spPr>
              <a:xfrm>
                <a:off x="1001931" y="2990252"/>
                <a:ext cx="465600" cy="465600"/>
              </a:xfrm>
              <a:prstGeom prst="ellipse">
                <a:avLst/>
              </a:prstGeom>
              <a:solidFill>
                <a:srgbClr val="77C6FC"/>
              </a:solid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3" name="Google Shape;2053;p33"/>
            <p:cNvGrpSpPr/>
            <p:nvPr/>
          </p:nvGrpSpPr>
          <p:grpSpPr>
            <a:xfrm>
              <a:off x="961679" y="3436260"/>
              <a:ext cx="175013" cy="27000"/>
              <a:chOff x="5662375" y="212375"/>
              <a:chExt cx="175013" cy="27000"/>
            </a:xfrm>
          </p:grpSpPr>
          <p:sp>
            <p:nvSpPr>
              <p:cNvPr id="2054" name="Google Shape;2054;p33"/>
              <p:cNvSpPr/>
              <p:nvPr/>
            </p:nvSpPr>
            <p:spPr>
              <a:xfrm>
                <a:off x="5662375"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055" name="Google Shape;2055;p33"/>
              <p:cNvSpPr/>
              <p:nvPr/>
            </p:nvSpPr>
            <p:spPr>
              <a:xfrm>
                <a:off x="5736381"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056" name="Google Shape;2056;p33"/>
              <p:cNvSpPr/>
              <p:nvPr/>
            </p:nvSpPr>
            <p:spPr>
              <a:xfrm>
                <a:off x="5810388"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2057" name="Google Shape;2057;p33"/>
          <p:cNvGrpSpPr/>
          <p:nvPr/>
        </p:nvGrpSpPr>
        <p:grpSpPr>
          <a:xfrm>
            <a:off x="662047" y="3179825"/>
            <a:ext cx="635100" cy="734704"/>
            <a:chOff x="731647" y="3806675"/>
            <a:chExt cx="635100" cy="734704"/>
          </a:xfrm>
        </p:grpSpPr>
        <p:grpSp>
          <p:nvGrpSpPr>
            <p:cNvPr id="2058" name="Google Shape;2058;p33"/>
            <p:cNvGrpSpPr/>
            <p:nvPr/>
          </p:nvGrpSpPr>
          <p:grpSpPr>
            <a:xfrm>
              <a:off x="731647" y="3806675"/>
              <a:ext cx="635100" cy="635100"/>
              <a:chOff x="917231" y="3983097"/>
              <a:chExt cx="635100" cy="635100"/>
            </a:xfrm>
          </p:grpSpPr>
          <p:sp>
            <p:nvSpPr>
              <p:cNvPr id="2059" name="Google Shape;2059;p33"/>
              <p:cNvSpPr/>
              <p:nvPr/>
            </p:nvSpPr>
            <p:spPr>
              <a:xfrm>
                <a:off x="917231" y="3983097"/>
                <a:ext cx="635100" cy="635100"/>
              </a:xfrm>
              <a:prstGeom prst="ellipse">
                <a:avLst/>
              </a:prstGeom>
              <a:solidFill>
                <a:srgbClr val="FFFFFF"/>
              </a:solid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3"/>
              <p:cNvSpPr/>
              <p:nvPr/>
            </p:nvSpPr>
            <p:spPr>
              <a:xfrm>
                <a:off x="1001931" y="4067797"/>
                <a:ext cx="465600" cy="465600"/>
              </a:xfrm>
              <a:prstGeom prst="ellipse">
                <a:avLst/>
              </a:prstGeom>
              <a:solidFill>
                <a:srgbClr val="77C6FC"/>
              </a:solid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1" name="Google Shape;2061;p33"/>
            <p:cNvGrpSpPr/>
            <p:nvPr/>
          </p:nvGrpSpPr>
          <p:grpSpPr>
            <a:xfrm>
              <a:off x="961679" y="4514379"/>
              <a:ext cx="175013" cy="27000"/>
              <a:chOff x="5662375" y="212375"/>
              <a:chExt cx="175013" cy="27000"/>
            </a:xfrm>
          </p:grpSpPr>
          <p:sp>
            <p:nvSpPr>
              <p:cNvPr id="2062" name="Google Shape;2062;p33"/>
              <p:cNvSpPr/>
              <p:nvPr/>
            </p:nvSpPr>
            <p:spPr>
              <a:xfrm>
                <a:off x="5662375"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063" name="Google Shape;2063;p33"/>
              <p:cNvSpPr/>
              <p:nvPr/>
            </p:nvSpPr>
            <p:spPr>
              <a:xfrm>
                <a:off x="5736381"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064" name="Google Shape;2064;p33"/>
              <p:cNvSpPr/>
              <p:nvPr/>
            </p:nvSpPr>
            <p:spPr>
              <a:xfrm>
                <a:off x="5810388"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2065" name="Google Shape;2065;p33"/>
          <p:cNvSpPr txBox="1"/>
          <p:nvPr>
            <p:ph type="title"/>
          </p:nvPr>
        </p:nvSpPr>
        <p:spPr>
          <a:xfrm>
            <a:off x="5872224" y="333771"/>
            <a:ext cx="2615100" cy="576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Fira Sans"/>
                <a:ea typeface="Fira Sans"/>
                <a:cs typeface="Fira Sans"/>
                <a:sym typeface="Fira Sans"/>
              </a:rPr>
              <a:t>N</a:t>
            </a:r>
            <a:r>
              <a:rPr b="1" lang="en">
                <a:latin typeface="Fira Sans"/>
                <a:ea typeface="Fira Sans"/>
                <a:cs typeface="Fira Sans"/>
                <a:sym typeface="Fira Sans"/>
              </a:rPr>
              <a:t>ội dung</a:t>
            </a:r>
            <a:endParaRPr b="1">
              <a:latin typeface="Fira Sans"/>
              <a:ea typeface="Fira Sans"/>
              <a:cs typeface="Fira Sans"/>
              <a:sym typeface="Fira Sans"/>
            </a:endParaRPr>
          </a:p>
        </p:txBody>
      </p:sp>
      <p:sp>
        <p:nvSpPr>
          <p:cNvPr id="2066" name="Google Shape;2066;p33"/>
          <p:cNvSpPr txBox="1"/>
          <p:nvPr>
            <p:ph idx="2" type="subTitle"/>
          </p:nvPr>
        </p:nvSpPr>
        <p:spPr>
          <a:xfrm>
            <a:off x="1594608" y="406982"/>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Chức năng</a:t>
            </a:r>
            <a:endParaRPr>
              <a:latin typeface="Barlow Semi Condensed"/>
              <a:ea typeface="Barlow Semi Condensed"/>
              <a:cs typeface="Barlow Semi Condensed"/>
              <a:sym typeface="Barlow Semi Condensed"/>
            </a:endParaRPr>
          </a:p>
        </p:txBody>
      </p:sp>
      <p:sp>
        <p:nvSpPr>
          <p:cNvPr id="2067" name="Google Shape;2067;p33"/>
          <p:cNvSpPr txBox="1"/>
          <p:nvPr>
            <p:ph idx="1" type="subTitle"/>
          </p:nvPr>
        </p:nvSpPr>
        <p:spPr>
          <a:xfrm>
            <a:off x="1594608" y="123518"/>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accent1"/>
                </a:solidFill>
              </a:rPr>
              <a:t>Giới thiệu</a:t>
            </a:r>
            <a:endParaRPr/>
          </a:p>
        </p:txBody>
      </p:sp>
      <p:sp>
        <p:nvSpPr>
          <p:cNvPr id="2068" name="Google Shape;2068;p33"/>
          <p:cNvSpPr txBox="1"/>
          <p:nvPr>
            <p:ph idx="3" type="subTitle"/>
          </p:nvPr>
        </p:nvSpPr>
        <p:spPr>
          <a:xfrm>
            <a:off x="1594608" y="1050735"/>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accent1"/>
                </a:solidFill>
              </a:rPr>
              <a:t>Thiết kế</a:t>
            </a:r>
            <a:endParaRPr/>
          </a:p>
        </p:txBody>
      </p:sp>
      <p:sp>
        <p:nvSpPr>
          <p:cNvPr id="2069" name="Google Shape;2069;p33"/>
          <p:cNvSpPr txBox="1"/>
          <p:nvPr>
            <p:ph idx="4" type="subTitle"/>
          </p:nvPr>
        </p:nvSpPr>
        <p:spPr>
          <a:xfrm>
            <a:off x="1594608" y="1334199"/>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Sequence diagrams</a:t>
            </a:r>
            <a:r>
              <a:rPr lang="en"/>
              <a:t>, d</a:t>
            </a:r>
            <a:r>
              <a:rPr lang="en"/>
              <a:t>atabase, cache </a:t>
            </a:r>
            <a:endParaRPr/>
          </a:p>
        </p:txBody>
      </p:sp>
      <p:sp>
        <p:nvSpPr>
          <p:cNvPr id="2070" name="Google Shape;2070;p33"/>
          <p:cNvSpPr txBox="1"/>
          <p:nvPr>
            <p:ph idx="5" type="subTitle"/>
          </p:nvPr>
        </p:nvSpPr>
        <p:spPr>
          <a:xfrm>
            <a:off x="1594608" y="2037302"/>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accent1"/>
                </a:solidFill>
              </a:rPr>
              <a:t>Demo</a:t>
            </a:r>
            <a:endParaRPr/>
          </a:p>
        </p:txBody>
      </p:sp>
      <p:sp>
        <p:nvSpPr>
          <p:cNvPr id="2071" name="Google Shape;2071;p33"/>
          <p:cNvSpPr txBox="1"/>
          <p:nvPr>
            <p:ph idx="6" type="subTitle"/>
          </p:nvPr>
        </p:nvSpPr>
        <p:spPr>
          <a:xfrm>
            <a:off x="1594608" y="2320766"/>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 demo app</a:t>
            </a:r>
            <a:endParaRPr/>
          </a:p>
        </p:txBody>
      </p:sp>
      <p:sp>
        <p:nvSpPr>
          <p:cNvPr id="2072" name="Google Shape;2072;p33"/>
          <p:cNvSpPr txBox="1"/>
          <p:nvPr>
            <p:ph idx="7" type="subTitle"/>
          </p:nvPr>
        </p:nvSpPr>
        <p:spPr>
          <a:xfrm>
            <a:off x="1594608" y="3039894"/>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accent1"/>
                </a:solidFill>
              </a:rPr>
              <a:t>Testing và benchmark</a:t>
            </a:r>
            <a:endParaRPr/>
          </a:p>
        </p:txBody>
      </p:sp>
      <p:sp>
        <p:nvSpPr>
          <p:cNvPr id="2073" name="Google Shape;2073;p33"/>
          <p:cNvSpPr txBox="1"/>
          <p:nvPr>
            <p:ph idx="8" type="subTitle"/>
          </p:nvPr>
        </p:nvSpPr>
        <p:spPr>
          <a:xfrm>
            <a:off x="1594608" y="3323358"/>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Unit test và benchmark</a:t>
            </a:r>
            <a:endParaRPr/>
          </a:p>
        </p:txBody>
      </p:sp>
      <p:sp>
        <p:nvSpPr>
          <p:cNvPr id="2074" name="Google Shape;2074;p33"/>
          <p:cNvSpPr txBox="1"/>
          <p:nvPr>
            <p:ph idx="9" type="title"/>
          </p:nvPr>
        </p:nvSpPr>
        <p:spPr>
          <a:xfrm>
            <a:off x="744216" y="416126"/>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075" name="Google Shape;2075;p33"/>
          <p:cNvSpPr txBox="1"/>
          <p:nvPr>
            <p:ph idx="13" type="title"/>
          </p:nvPr>
        </p:nvSpPr>
        <p:spPr>
          <a:xfrm>
            <a:off x="744216" y="1343343"/>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076" name="Google Shape;2076;p33"/>
          <p:cNvSpPr txBox="1"/>
          <p:nvPr>
            <p:ph idx="14" type="title"/>
          </p:nvPr>
        </p:nvSpPr>
        <p:spPr>
          <a:xfrm>
            <a:off x="744216" y="2329910"/>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077" name="Google Shape;2077;p33"/>
          <p:cNvSpPr txBox="1"/>
          <p:nvPr>
            <p:ph idx="15" type="title"/>
          </p:nvPr>
        </p:nvSpPr>
        <p:spPr>
          <a:xfrm>
            <a:off x="744216" y="3332502"/>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2078" name="Google Shape;2078;p33"/>
          <p:cNvGrpSpPr/>
          <p:nvPr/>
        </p:nvGrpSpPr>
        <p:grpSpPr>
          <a:xfrm>
            <a:off x="662047" y="4255475"/>
            <a:ext cx="635100" cy="734704"/>
            <a:chOff x="731647" y="3806675"/>
            <a:chExt cx="635100" cy="734704"/>
          </a:xfrm>
        </p:grpSpPr>
        <p:grpSp>
          <p:nvGrpSpPr>
            <p:cNvPr id="2079" name="Google Shape;2079;p33"/>
            <p:cNvGrpSpPr/>
            <p:nvPr/>
          </p:nvGrpSpPr>
          <p:grpSpPr>
            <a:xfrm>
              <a:off x="731647" y="3806675"/>
              <a:ext cx="635100" cy="635100"/>
              <a:chOff x="917231" y="3983097"/>
              <a:chExt cx="635100" cy="635100"/>
            </a:xfrm>
          </p:grpSpPr>
          <p:sp>
            <p:nvSpPr>
              <p:cNvPr id="2080" name="Google Shape;2080;p33"/>
              <p:cNvSpPr/>
              <p:nvPr/>
            </p:nvSpPr>
            <p:spPr>
              <a:xfrm>
                <a:off x="917231" y="3983097"/>
                <a:ext cx="635100" cy="635100"/>
              </a:xfrm>
              <a:prstGeom prst="ellipse">
                <a:avLst/>
              </a:prstGeom>
              <a:solidFill>
                <a:srgbClr val="FFFFFF"/>
              </a:solid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3"/>
              <p:cNvSpPr/>
              <p:nvPr/>
            </p:nvSpPr>
            <p:spPr>
              <a:xfrm>
                <a:off x="1001931" y="4067797"/>
                <a:ext cx="465600" cy="465600"/>
              </a:xfrm>
              <a:prstGeom prst="ellipse">
                <a:avLst/>
              </a:prstGeom>
              <a:solidFill>
                <a:srgbClr val="77C6FC"/>
              </a:solid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2" name="Google Shape;2082;p33"/>
            <p:cNvGrpSpPr/>
            <p:nvPr/>
          </p:nvGrpSpPr>
          <p:grpSpPr>
            <a:xfrm>
              <a:off x="961679" y="4514379"/>
              <a:ext cx="175013" cy="27000"/>
              <a:chOff x="5662375" y="212375"/>
              <a:chExt cx="175013" cy="27000"/>
            </a:xfrm>
          </p:grpSpPr>
          <p:sp>
            <p:nvSpPr>
              <p:cNvPr id="2083" name="Google Shape;2083;p33"/>
              <p:cNvSpPr/>
              <p:nvPr/>
            </p:nvSpPr>
            <p:spPr>
              <a:xfrm>
                <a:off x="5662375"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084" name="Google Shape;2084;p33"/>
              <p:cNvSpPr/>
              <p:nvPr/>
            </p:nvSpPr>
            <p:spPr>
              <a:xfrm>
                <a:off x="5736381"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085" name="Google Shape;2085;p33"/>
              <p:cNvSpPr/>
              <p:nvPr/>
            </p:nvSpPr>
            <p:spPr>
              <a:xfrm>
                <a:off x="5810388" y="212375"/>
                <a:ext cx="27000" cy="27000"/>
              </a:xfrm>
              <a:prstGeom prst="ellipse">
                <a:avLst/>
              </a:pr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2086" name="Google Shape;2086;p33"/>
          <p:cNvSpPr txBox="1"/>
          <p:nvPr>
            <p:ph idx="7" type="subTitle"/>
          </p:nvPr>
        </p:nvSpPr>
        <p:spPr>
          <a:xfrm>
            <a:off x="1559799" y="4052225"/>
            <a:ext cx="28806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accent1"/>
                </a:solidFill>
              </a:rPr>
              <a:t>Đánh giá mức độ hoàn thành</a:t>
            </a:r>
            <a:endParaRPr/>
          </a:p>
        </p:txBody>
      </p:sp>
      <p:sp>
        <p:nvSpPr>
          <p:cNvPr id="2087" name="Google Shape;2087;p33"/>
          <p:cNvSpPr txBox="1"/>
          <p:nvPr>
            <p:ph idx="8" type="subTitle"/>
          </p:nvPr>
        </p:nvSpPr>
        <p:spPr>
          <a:xfrm>
            <a:off x="1594608" y="4399008"/>
            <a:ext cx="26151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Kết thúc !</a:t>
            </a:r>
            <a:endParaRPr/>
          </a:p>
        </p:txBody>
      </p:sp>
      <p:sp>
        <p:nvSpPr>
          <p:cNvPr id="2088" name="Google Shape;2088;p33"/>
          <p:cNvSpPr txBox="1"/>
          <p:nvPr>
            <p:ph idx="15" type="title"/>
          </p:nvPr>
        </p:nvSpPr>
        <p:spPr>
          <a:xfrm>
            <a:off x="744216" y="4408152"/>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2" name="Shape 2892"/>
        <p:cNvGrpSpPr/>
        <p:nvPr/>
      </p:nvGrpSpPr>
      <p:grpSpPr>
        <a:xfrm>
          <a:off x="0" y="0"/>
          <a:ext cx="0" cy="0"/>
          <a:chOff x="0" y="0"/>
          <a:chExt cx="0" cy="0"/>
        </a:xfrm>
      </p:grpSpPr>
      <p:sp>
        <p:nvSpPr>
          <p:cNvPr id="2893" name="Google Shape;2893;p51"/>
          <p:cNvSpPr txBox="1"/>
          <p:nvPr>
            <p:ph type="title"/>
          </p:nvPr>
        </p:nvSpPr>
        <p:spPr>
          <a:xfrm>
            <a:off x="1600825" y="338325"/>
            <a:ext cx="5719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2"/>
                </a:solidFill>
                <a:latin typeface="Oswald Regular"/>
                <a:ea typeface="Oswald Regular"/>
                <a:cs typeface="Oswald Regular"/>
                <a:sym typeface="Oswald Regular"/>
              </a:rPr>
              <a:t>BENCHMARK - </a:t>
            </a:r>
            <a:r>
              <a:rPr lang="en">
                <a:solidFill>
                  <a:schemeClr val="dk2"/>
                </a:solidFill>
                <a:latin typeface="Oswald Regular"/>
                <a:ea typeface="Oswald Regular"/>
                <a:cs typeface="Oswald Regular"/>
                <a:sym typeface="Oswald Regular"/>
              </a:rPr>
              <a:t>NHẬN XÉT</a:t>
            </a:r>
            <a:endParaRPr>
              <a:latin typeface="Oswald Regular"/>
              <a:ea typeface="Oswald Regular"/>
              <a:cs typeface="Oswald Regular"/>
              <a:sym typeface="Oswald Regular"/>
            </a:endParaRPr>
          </a:p>
        </p:txBody>
      </p:sp>
      <p:sp>
        <p:nvSpPr>
          <p:cNvPr id="2894" name="Google Shape;2894;p51"/>
          <p:cNvSpPr txBox="1"/>
          <p:nvPr/>
        </p:nvSpPr>
        <p:spPr>
          <a:xfrm>
            <a:off x="995300" y="1078825"/>
            <a:ext cx="6779100" cy="30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172B4D"/>
                </a:solidFill>
                <a:highlight>
                  <a:srgbClr val="FFFFFF"/>
                </a:highlight>
                <a:latin typeface="Fira Sans Extra Condensed"/>
                <a:ea typeface="Fira Sans Extra Condensed"/>
                <a:cs typeface="Fira Sans Extra Condensed"/>
                <a:sym typeface="Fira Sans Extra Condensed"/>
              </a:rPr>
              <a:t>Một số nhận xét trong quá trình benchmark:</a:t>
            </a:r>
            <a:endParaRPr sz="1350">
              <a:solidFill>
                <a:srgbClr val="172B4D"/>
              </a:solidFill>
              <a:highlight>
                <a:srgbClr val="FFFFFF"/>
              </a:highlight>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350">
              <a:solidFill>
                <a:srgbClr val="172B4D"/>
              </a:solidFill>
              <a:highlight>
                <a:srgbClr val="FFFFFF"/>
              </a:highlight>
              <a:latin typeface="Fira Sans Extra Condensed"/>
              <a:ea typeface="Fira Sans Extra Condensed"/>
              <a:cs typeface="Fira Sans Extra Condensed"/>
              <a:sym typeface="Fira Sans Extra Condensed"/>
            </a:endParaRPr>
          </a:p>
          <a:p>
            <a:pPr indent="-314325" lvl="0" marL="457200" rtl="0" algn="l">
              <a:lnSpc>
                <a:spcPct val="150000"/>
              </a:lnSpc>
              <a:spcBef>
                <a:spcPts val="0"/>
              </a:spcBef>
              <a:spcAft>
                <a:spcPts val="0"/>
              </a:spcAft>
              <a:buClr>
                <a:srgbClr val="172B4D"/>
              </a:buClr>
              <a:buSzPts val="1350"/>
              <a:buFont typeface="Fira Sans Extra Condensed"/>
              <a:buChar char="●"/>
            </a:pPr>
            <a:r>
              <a:rPr lang="en" sz="1350">
                <a:solidFill>
                  <a:srgbClr val="172B4D"/>
                </a:solidFill>
                <a:highlight>
                  <a:srgbClr val="FFFFFF"/>
                </a:highlight>
                <a:latin typeface="Fira Sans Extra Condensed"/>
                <a:ea typeface="Fira Sans Extra Condensed"/>
                <a:cs typeface="Fira Sans Extra Condensed"/>
                <a:sym typeface="Fira Sans Extra Condensed"/>
              </a:rPr>
              <a:t>Hikari pool size ảnh hưởng khá lớn đến kết quả benchmark.</a:t>
            </a:r>
            <a:endParaRPr sz="1350">
              <a:solidFill>
                <a:srgbClr val="172B4D"/>
              </a:solidFill>
              <a:highlight>
                <a:srgbClr val="FFFFFF"/>
              </a:highlight>
              <a:latin typeface="Fira Sans Extra Condensed"/>
              <a:ea typeface="Fira Sans Extra Condensed"/>
              <a:cs typeface="Fira Sans Extra Condensed"/>
              <a:sym typeface="Fira Sans Extra Condensed"/>
            </a:endParaRPr>
          </a:p>
          <a:p>
            <a:pPr indent="-314325" lvl="0" marL="457200" rtl="0" algn="l">
              <a:lnSpc>
                <a:spcPct val="150000"/>
              </a:lnSpc>
              <a:spcBef>
                <a:spcPts val="0"/>
              </a:spcBef>
              <a:spcAft>
                <a:spcPts val="0"/>
              </a:spcAft>
              <a:buClr>
                <a:srgbClr val="172B4D"/>
              </a:buClr>
              <a:buSzPts val="1350"/>
              <a:buFont typeface="Roboto"/>
              <a:buChar char="●"/>
            </a:pPr>
            <a:r>
              <a:rPr lang="en" sz="1350">
                <a:solidFill>
                  <a:srgbClr val="172B4D"/>
                </a:solidFill>
                <a:highlight>
                  <a:srgbClr val="FFFFFF"/>
                </a:highlight>
                <a:latin typeface="Fira Sans Extra Condensed"/>
                <a:ea typeface="Fira Sans Extra Condensed"/>
                <a:cs typeface="Fira Sans Extra Condensed"/>
                <a:sym typeface="Fira Sans Extra Condensed"/>
              </a:rPr>
              <a:t>Chức năng </a:t>
            </a:r>
            <a:r>
              <a:rPr b="1" lang="en" sz="1350">
                <a:solidFill>
                  <a:srgbClr val="172B4D"/>
                </a:solidFill>
                <a:highlight>
                  <a:srgbClr val="FFFFFF"/>
                </a:highlight>
                <a:latin typeface="Fira Sans Extra Condensed"/>
                <a:ea typeface="Fira Sans Extra Condensed"/>
                <a:cs typeface="Fira Sans Extra Condensed"/>
                <a:sym typeface="Fira Sans Extra Condensed"/>
              </a:rPr>
              <a:t>Transfer Money </a:t>
            </a:r>
            <a:r>
              <a:rPr lang="en" sz="1350">
                <a:solidFill>
                  <a:srgbClr val="172B4D"/>
                </a:solidFill>
                <a:highlight>
                  <a:srgbClr val="FFFFFF"/>
                </a:highlight>
                <a:latin typeface="Fira Sans Extra Condensed"/>
                <a:ea typeface="Fira Sans Extra Condensed"/>
                <a:cs typeface="Fira Sans Extra Condensed"/>
                <a:sym typeface="Fira Sans Extra Condensed"/>
              </a:rPr>
              <a:t>có latency (P99) cao nhất do có nhiều bước xử lí cũng như lock khi kiểm tra số dư của người dùng và đặt biệt hàm Bcrypt kiểm tra password cũng làm tăng thời gian xử lý khá nhiều.</a:t>
            </a:r>
            <a:endParaRPr sz="1350">
              <a:solidFill>
                <a:srgbClr val="172B4D"/>
              </a:solidFill>
              <a:highlight>
                <a:srgbClr val="FFFFFF"/>
              </a:highlight>
              <a:latin typeface="Fira Sans Extra Condensed"/>
              <a:ea typeface="Fira Sans Extra Condensed"/>
              <a:cs typeface="Fira Sans Extra Condensed"/>
              <a:sym typeface="Fira Sans Extra Condensed"/>
            </a:endParaRPr>
          </a:p>
          <a:p>
            <a:pPr indent="-314325" lvl="0" marL="457200" rtl="0" algn="l">
              <a:lnSpc>
                <a:spcPct val="150000"/>
              </a:lnSpc>
              <a:spcBef>
                <a:spcPts val="0"/>
              </a:spcBef>
              <a:spcAft>
                <a:spcPts val="0"/>
              </a:spcAft>
              <a:buClr>
                <a:srgbClr val="172B4D"/>
              </a:buClr>
              <a:buSzPts val="1350"/>
              <a:buFont typeface="Fira Sans Extra Condensed"/>
              <a:buChar char="●"/>
            </a:pPr>
            <a:r>
              <a:rPr lang="en" sz="1350">
                <a:solidFill>
                  <a:srgbClr val="172B4D"/>
                </a:solidFill>
                <a:highlight>
                  <a:srgbClr val="FFFFFF"/>
                </a:highlight>
                <a:latin typeface="Fira Sans Extra Condensed"/>
                <a:ea typeface="Fira Sans Extra Condensed"/>
                <a:cs typeface="Fira Sans Extra Condensed"/>
                <a:sym typeface="Fira Sans Extra Condensed"/>
              </a:rPr>
              <a:t>Chức năng </a:t>
            </a:r>
            <a:r>
              <a:rPr b="1" lang="en" sz="1350">
                <a:solidFill>
                  <a:srgbClr val="172B4D"/>
                </a:solidFill>
                <a:highlight>
                  <a:srgbClr val="FFFFFF"/>
                </a:highlight>
                <a:latin typeface="Fira Sans Extra Condensed"/>
                <a:ea typeface="Fira Sans Extra Condensed"/>
                <a:cs typeface="Fira Sans Extra Condensed"/>
                <a:sym typeface="Fira Sans Extra Condensed"/>
              </a:rPr>
              <a:t>Get Transfer History</a:t>
            </a:r>
            <a:r>
              <a:rPr lang="en" sz="1350">
                <a:solidFill>
                  <a:srgbClr val="172B4D"/>
                </a:solidFill>
                <a:highlight>
                  <a:srgbClr val="FFFFFF"/>
                </a:highlight>
                <a:latin typeface="Fira Sans Extra Condensed"/>
                <a:ea typeface="Fira Sans Extra Condensed"/>
                <a:cs typeface="Fira Sans Extra Condensed"/>
                <a:sym typeface="Fira Sans Extra Condensed"/>
              </a:rPr>
              <a:t> trong trường hợp có cache có throughput cao gấp ~ 1,7 lần so với trường hợp lấy dữ liệu trực tiếp từ database, cũng như latency (P99) giảm ½ lần.</a:t>
            </a:r>
            <a:endParaRPr sz="1350">
              <a:solidFill>
                <a:srgbClr val="172B4D"/>
              </a:solidFill>
              <a:highlight>
                <a:srgbClr val="FFFFFF"/>
              </a:highlight>
              <a:latin typeface="Fira Sans Extra Condensed"/>
              <a:ea typeface="Fira Sans Extra Condensed"/>
              <a:cs typeface="Fira Sans Extra Condensed"/>
              <a:sym typeface="Fira Sans Extra Condensed"/>
            </a:endParaRPr>
          </a:p>
        </p:txBody>
      </p:sp>
      <p:grpSp>
        <p:nvGrpSpPr>
          <p:cNvPr id="2895" name="Google Shape;2895;p51"/>
          <p:cNvGrpSpPr/>
          <p:nvPr/>
        </p:nvGrpSpPr>
        <p:grpSpPr>
          <a:xfrm>
            <a:off x="6567388" y="3234815"/>
            <a:ext cx="2250708" cy="1631627"/>
            <a:chOff x="1104600" y="1371400"/>
            <a:chExt cx="4434020" cy="2751015"/>
          </a:xfrm>
        </p:grpSpPr>
        <p:sp>
          <p:nvSpPr>
            <p:cNvPr id="2896" name="Google Shape;2896;p51"/>
            <p:cNvSpPr/>
            <p:nvPr/>
          </p:nvSpPr>
          <p:spPr>
            <a:xfrm>
              <a:off x="3457680" y="1511823"/>
              <a:ext cx="629970" cy="629926"/>
            </a:xfrm>
            <a:custGeom>
              <a:rect b="b" l="l" r="r" t="t"/>
              <a:pathLst>
                <a:path extrusionOk="0" h="14234" w="14235">
                  <a:moveTo>
                    <a:pt x="1" y="0"/>
                  </a:moveTo>
                  <a:lnTo>
                    <a:pt x="1" y="14234"/>
                  </a:lnTo>
                  <a:lnTo>
                    <a:pt x="14234" y="14234"/>
                  </a:lnTo>
                  <a:lnTo>
                    <a:pt x="14234" y="0"/>
                  </a:lnTo>
                  <a:close/>
                </a:path>
              </a:pathLst>
            </a:custGeom>
            <a:solidFill>
              <a:srgbClr val="FFC39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1"/>
            <p:cNvSpPr/>
            <p:nvPr/>
          </p:nvSpPr>
          <p:spPr>
            <a:xfrm>
              <a:off x="1104600" y="1371400"/>
              <a:ext cx="3132325" cy="921743"/>
            </a:xfrm>
            <a:custGeom>
              <a:rect b="b" l="l" r="r" t="t"/>
              <a:pathLst>
                <a:path extrusionOk="0" h="20828" w="70779">
                  <a:moveTo>
                    <a:pt x="49951" y="0"/>
                  </a:moveTo>
                  <a:lnTo>
                    <a:pt x="49951" y="7479"/>
                  </a:lnTo>
                  <a:lnTo>
                    <a:pt x="0" y="7479"/>
                  </a:lnTo>
                  <a:lnTo>
                    <a:pt x="0" y="19778"/>
                  </a:lnTo>
                  <a:lnTo>
                    <a:pt x="18131" y="19778"/>
                  </a:lnTo>
                  <a:lnTo>
                    <a:pt x="18131" y="19515"/>
                  </a:lnTo>
                  <a:lnTo>
                    <a:pt x="263" y="19515"/>
                  </a:lnTo>
                  <a:lnTo>
                    <a:pt x="263" y="7739"/>
                  </a:lnTo>
                  <a:lnTo>
                    <a:pt x="50215" y="7739"/>
                  </a:lnTo>
                  <a:lnTo>
                    <a:pt x="50215" y="265"/>
                  </a:lnTo>
                  <a:lnTo>
                    <a:pt x="70515" y="265"/>
                  </a:lnTo>
                  <a:lnTo>
                    <a:pt x="70515" y="20564"/>
                  </a:lnTo>
                  <a:lnTo>
                    <a:pt x="60287" y="20564"/>
                  </a:lnTo>
                  <a:lnTo>
                    <a:pt x="60287" y="20828"/>
                  </a:lnTo>
                  <a:lnTo>
                    <a:pt x="70779" y="20828"/>
                  </a:lnTo>
                  <a:lnTo>
                    <a:pt x="70779" y="0"/>
                  </a:lnTo>
                  <a:close/>
                </a:path>
              </a:pathLst>
            </a:custGeom>
            <a:solidFill>
              <a:srgbClr val="FFC39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1"/>
            <p:cNvSpPr/>
            <p:nvPr/>
          </p:nvSpPr>
          <p:spPr>
            <a:xfrm>
              <a:off x="2552870" y="2375516"/>
              <a:ext cx="629970" cy="630014"/>
            </a:xfrm>
            <a:custGeom>
              <a:rect b="b" l="l" r="r" t="t"/>
              <a:pathLst>
                <a:path extrusionOk="0" h="14236" w="14235">
                  <a:moveTo>
                    <a:pt x="1" y="1"/>
                  </a:moveTo>
                  <a:lnTo>
                    <a:pt x="1" y="14235"/>
                  </a:lnTo>
                  <a:lnTo>
                    <a:pt x="14235" y="14235"/>
                  </a:lnTo>
                  <a:lnTo>
                    <a:pt x="14235" y="1"/>
                  </a:lnTo>
                  <a:close/>
                </a:path>
              </a:pathLst>
            </a:custGeom>
            <a:solidFill>
              <a:srgbClr val="FFC39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1"/>
            <p:cNvSpPr/>
            <p:nvPr/>
          </p:nvSpPr>
          <p:spPr>
            <a:xfrm>
              <a:off x="2406251" y="2235801"/>
              <a:ext cx="3132369" cy="921743"/>
            </a:xfrm>
            <a:custGeom>
              <a:rect b="b" l="l" r="r" t="t"/>
              <a:pathLst>
                <a:path extrusionOk="0" h="20828" w="70780">
                  <a:moveTo>
                    <a:pt x="1" y="0"/>
                  </a:moveTo>
                  <a:lnTo>
                    <a:pt x="1" y="20827"/>
                  </a:lnTo>
                  <a:lnTo>
                    <a:pt x="10492" y="20827"/>
                  </a:lnTo>
                  <a:lnTo>
                    <a:pt x="10492" y="20564"/>
                  </a:lnTo>
                  <a:lnTo>
                    <a:pt x="265" y="20564"/>
                  </a:lnTo>
                  <a:lnTo>
                    <a:pt x="265" y="264"/>
                  </a:lnTo>
                  <a:lnTo>
                    <a:pt x="20568" y="264"/>
                  </a:lnTo>
                  <a:lnTo>
                    <a:pt x="20568" y="7738"/>
                  </a:lnTo>
                  <a:lnTo>
                    <a:pt x="70516" y="7738"/>
                  </a:lnTo>
                  <a:lnTo>
                    <a:pt x="70516" y="19514"/>
                  </a:lnTo>
                  <a:lnTo>
                    <a:pt x="51941" y="19514"/>
                  </a:lnTo>
                  <a:lnTo>
                    <a:pt x="51941" y="19778"/>
                  </a:lnTo>
                  <a:lnTo>
                    <a:pt x="70779" y="19778"/>
                  </a:lnTo>
                  <a:lnTo>
                    <a:pt x="70779" y="7478"/>
                  </a:lnTo>
                  <a:lnTo>
                    <a:pt x="20828" y="7478"/>
                  </a:lnTo>
                  <a:lnTo>
                    <a:pt x="20828" y="0"/>
                  </a:lnTo>
                  <a:close/>
                </a:path>
              </a:pathLst>
            </a:custGeom>
            <a:solidFill>
              <a:srgbClr val="FFC39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1"/>
            <p:cNvSpPr/>
            <p:nvPr/>
          </p:nvSpPr>
          <p:spPr>
            <a:xfrm>
              <a:off x="3457680" y="3234827"/>
              <a:ext cx="629970" cy="629926"/>
            </a:xfrm>
            <a:custGeom>
              <a:rect b="b" l="l" r="r" t="t"/>
              <a:pathLst>
                <a:path extrusionOk="0" h="14234" w="14235">
                  <a:moveTo>
                    <a:pt x="1" y="0"/>
                  </a:moveTo>
                  <a:lnTo>
                    <a:pt x="1" y="14234"/>
                  </a:lnTo>
                  <a:lnTo>
                    <a:pt x="14234" y="14234"/>
                  </a:lnTo>
                  <a:lnTo>
                    <a:pt x="14234" y="0"/>
                  </a:lnTo>
                  <a:close/>
                </a:path>
              </a:pathLst>
            </a:custGeom>
            <a:solidFill>
              <a:srgbClr val="FFC39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1"/>
            <p:cNvSpPr/>
            <p:nvPr/>
          </p:nvSpPr>
          <p:spPr>
            <a:xfrm>
              <a:off x="1104600" y="3103211"/>
              <a:ext cx="3132325" cy="921743"/>
            </a:xfrm>
            <a:custGeom>
              <a:rect b="b" l="l" r="r" t="t"/>
              <a:pathLst>
                <a:path extrusionOk="0" h="20828" w="70779">
                  <a:moveTo>
                    <a:pt x="49951" y="1"/>
                  </a:moveTo>
                  <a:lnTo>
                    <a:pt x="49951" y="7478"/>
                  </a:lnTo>
                  <a:lnTo>
                    <a:pt x="0" y="7478"/>
                  </a:lnTo>
                  <a:lnTo>
                    <a:pt x="0" y="19778"/>
                  </a:lnTo>
                  <a:lnTo>
                    <a:pt x="18312" y="19778"/>
                  </a:lnTo>
                  <a:lnTo>
                    <a:pt x="18312" y="19514"/>
                  </a:lnTo>
                  <a:lnTo>
                    <a:pt x="263" y="19514"/>
                  </a:lnTo>
                  <a:lnTo>
                    <a:pt x="263" y="7738"/>
                  </a:lnTo>
                  <a:lnTo>
                    <a:pt x="50215" y="7738"/>
                  </a:lnTo>
                  <a:lnTo>
                    <a:pt x="50215" y="264"/>
                  </a:lnTo>
                  <a:lnTo>
                    <a:pt x="70515" y="264"/>
                  </a:lnTo>
                  <a:lnTo>
                    <a:pt x="70515" y="20564"/>
                  </a:lnTo>
                  <a:lnTo>
                    <a:pt x="60287" y="20564"/>
                  </a:lnTo>
                  <a:lnTo>
                    <a:pt x="60287" y="20827"/>
                  </a:lnTo>
                  <a:lnTo>
                    <a:pt x="70779" y="20827"/>
                  </a:lnTo>
                  <a:lnTo>
                    <a:pt x="70779" y="1"/>
                  </a:lnTo>
                  <a:close/>
                </a:path>
              </a:pathLst>
            </a:custGeom>
            <a:solidFill>
              <a:srgbClr val="FFC39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1"/>
            <p:cNvSpPr/>
            <p:nvPr/>
          </p:nvSpPr>
          <p:spPr>
            <a:xfrm>
              <a:off x="3667231" y="2173976"/>
              <a:ext cx="108336" cy="216628"/>
            </a:xfrm>
            <a:custGeom>
              <a:rect b="b" l="l" r="r" t="t"/>
              <a:pathLst>
                <a:path extrusionOk="0" h="4895" w="2448">
                  <a:moveTo>
                    <a:pt x="2447" y="1"/>
                  </a:moveTo>
                  <a:lnTo>
                    <a:pt x="0" y="2448"/>
                  </a:lnTo>
                  <a:lnTo>
                    <a:pt x="2447" y="4895"/>
                  </a:lnTo>
                  <a:lnTo>
                    <a:pt x="2447" y="1"/>
                  </a:lnTo>
                  <a:close/>
                </a:path>
              </a:pathLst>
            </a:custGeom>
            <a:solidFill>
              <a:srgbClr val="FFC39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1"/>
            <p:cNvSpPr/>
            <p:nvPr/>
          </p:nvSpPr>
          <p:spPr>
            <a:xfrm>
              <a:off x="3667231" y="3905920"/>
              <a:ext cx="108336" cy="216495"/>
            </a:xfrm>
            <a:custGeom>
              <a:rect b="b" l="l" r="r" t="t"/>
              <a:pathLst>
                <a:path extrusionOk="0" h="4892" w="2448">
                  <a:moveTo>
                    <a:pt x="2447" y="1"/>
                  </a:moveTo>
                  <a:lnTo>
                    <a:pt x="0" y="2444"/>
                  </a:lnTo>
                  <a:lnTo>
                    <a:pt x="2447" y="4891"/>
                  </a:lnTo>
                  <a:lnTo>
                    <a:pt x="2447" y="1"/>
                  </a:lnTo>
                  <a:close/>
                </a:path>
              </a:pathLst>
            </a:custGeom>
            <a:solidFill>
              <a:srgbClr val="FFC39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1"/>
            <p:cNvSpPr/>
            <p:nvPr/>
          </p:nvSpPr>
          <p:spPr>
            <a:xfrm>
              <a:off x="2867706" y="3038377"/>
              <a:ext cx="108336" cy="216628"/>
            </a:xfrm>
            <a:custGeom>
              <a:rect b="b" l="l" r="r" t="t"/>
              <a:pathLst>
                <a:path extrusionOk="0" h="4895" w="2448">
                  <a:moveTo>
                    <a:pt x="0" y="0"/>
                  </a:moveTo>
                  <a:lnTo>
                    <a:pt x="0" y="4894"/>
                  </a:lnTo>
                  <a:lnTo>
                    <a:pt x="2447" y="2447"/>
                  </a:lnTo>
                  <a:lnTo>
                    <a:pt x="0" y="0"/>
                  </a:lnTo>
                  <a:close/>
                </a:path>
              </a:pathLst>
            </a:custGeom>
            <a:solidFill>
              <a:srgbClr val="FFC39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5" name="Google Shape;2905;p51"/>
          <p:cNvSpPr txBox="1"/>
          <p:nvPr/>
        </p:nvSpPr>
        <p:spPr>
          <a:xfrm>
            <a:off x="1475525" y="3791950"/>
            <a:ext cx="40089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Xem chi tiết kết quả benchmark </a:t>
            </a:r>
            <a:r>
              <a:rPr lang="en" u="sng">
                <a:solidFill>
                  <a:schemeClr val="hlink"/>
                </a:solidFill>
                <a:latin typeface="Fira Sans Extra Condensed"/>
                <a:ea typeface="Fira Sans Extra Condensed"/>
                <a:cs typeface="Fira Sans Extra Condensed"/>
                <a:sym typeface="Fira Sans Extra Condensed"/>
                <a:hlinkClick r:id="rId3"/>
              </a:rPr>
              <a:t>tại đây</a:t>
            </a:r>
            <a:endParaRPr>
              <a:latin typeface="Fira Sans Extra Condensed"/>
              <a:ea typeface="Fira Sans Extra Condensed"/>
              <a:cs typeface="Fira Sans Extra Condensed"/>
              <a:sym typeface="Fira Sans Extra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9" name="Shape 2909"/>
        <p:cNvGrpSpPr/>
        <p:nvPr/>
      </p:nvGrpSpPr>
      <p:grpSpPr>
        <a:xfrm>
          <a:off x="0" y="0"/>
          <a:ext cx="0" cy="0"/>
          <a:chOff x="0" y="0"/>
          <a:chExt cx="0" cy="0"/>
        </a:xfrm>
      </p:grpSpPr>
      <p:sp>
        <p:nvSpPr>
          <p:cNvPr id="2910" name="Google Shape;2910;p52"/>
          <p:cNvSpPr txBox="1"/>
          <p:nvPr>
            <p:ph type="title"/>
          </p:nvPr>
        </p:nvSpPr>
        <p:spPr>
          <a:xfrm>
            <a:off x="2624325" y="1273700"/>
            <a:ext cx="3904500" cy="262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5500">
                <a:latin typeface="Fira Sans"/>
                <a:ea typeface="Fira Sans"/>
                <a:cs typeface="Fira Sans"/>
                <a:sym typeface="Fira Sans"/>
              </a:rPr>
              <a:t>5. Đánh giá mức độ hoàn thành</a:t>
            </a:r>
            <a:endParaRPr b="1" sz="5500">
              <a:latin typeface="Fira Sans"/>
              <a:ea typeface="Fira Sans"/>
              <a:cs typeface="Fira Sans"/>
              <a:sym typeface="Fir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4" name="Shape 2914"/>
        <p:cNvGrpSpPr/>
        <p:nvPr/>
      </p:nvGrpSpPr>
      <p:grpSpPr>
        <a:xfrm>
          <a:off x="0" y="0"/>
          <a:ext cx="0" cy="0"/>
          <a:chOff x="0" y="0"/>
          <a:chExt cx="0" cy="0"/>
        </a:xfrm>
      </p:grpSpPr>
      <p:sp>
        <p:nvSpPr>
          <p:cNvPr id="2915" name="Google Shape;2915;p53"/>
          <p:cNvSpPr txBox="1"/>
          <p:nvPr>
            <p:ph type="title"/>
          </p:nvPr>
        </p:nvSpPr>
        <p:spPr>
          <a:xfrm>
            <a:off x="1600825" y="338325"/>
            <a:ext cx="5719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2"/>
                </a:solidFill>
                <a:latin typeface="Oswald Regular"/>
                <a:ea typeface="Oswald Regular"/>
                <a:cs typeface="Oswald Regular"/>
                <a:sym typeface="Oswald Regular"/>
              </a:rPr>
              <a:t>ĐÁNH GIÁ MỨC ĐỘ HOÀN THÀNH </a:t>
            </a:r>
            <a:endParaRPr>
              <a:latin typeface="Oswald Regular"/>
              <a:ea typeface="Oswald Regular"/>
              <a:cs typeface="Oswald Regular"/>
              <a:sym typeface="Oswald Regular"/>
            </a:endParaRPr>
          </a:p>
        </p:txBody>
      </p:sp>
      <p:sp>
        <p:nvSpPr>
          <p:cNvPr id="2916" name="Google Shape;2916;p53"/>
          <p:cNvSpPr/>
          <p:nvPr/>
        </p:nvSpPr>
        <p:spPr>
          <a:xfrm>
            <a:off x="790425" y="1319963"/>
            <a:ext cx="3219600" cy="2865000"/>
          </a:xfrm>
          <a:prstGeom prst="roundRect">
            <a:avLst>
              <a:gd fmla="val 5989" name="adj"/>
            </a:avLst>
          </a:prstGeom>
          <a:noFill/>
          <a:ln cap="flat" cmpd="sng" w="9525">
            <a:solidFill>
              <a:srgbClr val="03DA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3"/>
          <p:cNvSpPr/>
          <p:nvPr/>
        </p:nvSpPr>
        <p:spPr>
          <a:xfrm>
            <a:off x="3640575" y="1109863"/>
            <a:ext cx="731400" cy="727800"/>
          </a:xfrm>
          <a:prstGeom prst="roundRect">
            <a:avLst>
              <a:gd fmla="val 16667" name="adj"/>
            </a:avLst>
          </a:prstGeom>
          <a:solidFill>
            <a:srgbClr val="FFFFFF"/>
          </a:solidFill>
          <a:ln cap="flat" cmpd="sng" w="9525">
            <a:solidFill>
              <a:srgbClr val="03DAC4"/>
            </a:solidFill>
            <a:prstDash val="solid"/>
            <a:round/>
            <a:headEnd len="sm" w="sm" type="none"/>
            <a:tailEnd len="sm" w="sm" type="none"/>
          </a:ln>
          <a:effectLst>
            <a:outerShdw blurRad="71438" rotWithShape="0" algn="bl" dir="5340000" dist="38100">
              <a:srgbClr val="000000">
                <a:alpha val="2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8" name="Google Shape;2918;p53"/>
          <p:cNvGrpSpPr/>
          <p:nvPr/>
        </p:nvGrpSpPr>
        <p:grpSpPr>
          <a:xfrm>
            <a:off x="3794573" y="1315922"/>
            <a:ext cx="423403" cy="315680"/>
            <a:chOff x="3022535" y="5573501"/>
            <a:chExt cx="247677" cy="184684"/>
          </a:xfrm>
        </p:grpSpPr>
        <p:sp>
          <p:nvSpPr>
            <p:cNvPr id="2919" name="Google Shape;2919;p53"/>
            <p:cNvSpPr/>
            <p:nvPr/>
          </p:nvSpPr>
          <p:spPr>
            <a:xfrm>
              <a:off x="3022535" y="5635279"/>
              <a:ext cx="206139" cy="122905"/>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03D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3"/>
            <p:cNvSpPr/>
            <p:nvPr/>
          </p:nvSpPr>
          <p:spPr>
            <a:xfrm>
              <a:off x="3084056" y="5573501"/>
              <a:ext cx="186156" cy="118689"/>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03DA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1" name="Google Shape;2921;p53"/>
          <p:cNvSpPr/>
          <p:nvPr/>
        </p:nvSpPr>
        <p:spPr>
          <a:xfrm>
            <a:off x="4849025" y="1319963"/>
            <a:ext cx="3219600" cy="2865000"/>
          </a:xfrm>
          <a:prstGeom prst="roundRect">
            <a:avLst>
              <a:gd fmla="val 5989" name="adj"/>
            </a:avLst>
          </a:prstGeom>
          <a:noFill/>
          <a:ln cap="flat" cmpd="sng" w="9525">
            <a:solidFill>
              <a:srgbClr val="5A54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3"/>
          <p:cNvSpPr/>
          <p:nvPr/>
        </p:nvSpPr>
        <p:spPr>
          <a:xfrm>
            <a:off x="7699175" y="1109863"/>
            <a:ext cx="731400" cy="727800"/>
          </a:xfrm>
          <a:prstGeom prst="roundRect">
            <a:avLst>
              <a:gd fmla="val 16667" name="adj"/>
            </a:avLst>
          </a:prstGeom>
          <a:solidFill>
            <a:srgbClr val="FFFFFF"/>
          </a:solidFill>
          <a:ln cap="flat" cmpd="sng" w="9525">
            <a:solidFill>
              <a:srgbClr val="5A54FF"/>
            </a:solidFill>
            <a:prstDash val="solid"/>
            <a:round/>
            <a:headEnd len="sm" w="sm" type="none"/>
            <a:tailEnd len="sm" w="sm" type="none"/>
          </a:ln>
          <a:effectLst>
            <a:outerShdw blurRad="71438" rotWithShape="0" algn="bl" dir="5340000" dist="38100">
              <a:srgbClr val="000000">
                <a:alpha val="24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3" name="Google Shape;2923;p53"/>
          <p:cNvGrpSpPr/>
          <p:nvPr/>
        </p:nvGrpSpPr>
        <p:grpSpPr>
          <a:xfrm>
            <a:off x="7876084" y="1284359"/>
            <a:ext cx="377583" cy="378805"/>
            <a:chOff x="4209575" y="5522788"/>
            <a:chExt cx="220873" cy="221614"/>
          </a:xfrm>
        </p:grpSpPr>
        <p:sp>
          <p:nvSpPr>
            <p:cNvPr id="2924" name="Google Shape;2924;p53"/>
            <p:cNvSpPr/>
            <p:nvPr/>
          </p:nvSpPr>
          <p:spPr>
            <a:xfrm>
              <a:off x="4288451" y="5523583"/>
              <a:ext cx="141996" cy="220819"/>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5A5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3"/>
            <p:cNvSpPr/>
            <p:nvPr/>
          </p:nvSpPr>
          <p:spPr>
            <a:xfrm>
              <a:off x="4209575" y="5522788"/>
              <a:ext cx="135682" cy="220311"/>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5A5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6" name="Google Shape;2926;p53"/>
          <p:cNvSpPr txBox="1"/>
          <p:nvPr/>
        </p:nvSpPr>
        <p:spPr>
          <a:xfrm>
            <a:off x="918725" y="1475525"/>
            <a:ext cx="2875800" cy="2512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Hoàn thành đầy đủ các yêu cầu của module.</a:t>
            </a:r>
            <a:endParaRPr>
              <a:latin typeface="Fira Sans Extra Condensed"/>
              <a:ea typeface="Fira Sans Extra Condensed"/>
              <a:cs typeface="Fira Sans Extra Condensed"/>
              <a:sym typeface="Fira Sans Extra Condensed"/>
            </a:endParaRPr>
          </a:p>
          <a:p>
            <a:pPr indent="-317500" lvl="0" marL="457200" rtl="0" algn="l">
              <a:lnSpc>
                <a:spcPct val="115000"/>
              </a:lnSpc>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Làm thêm tính năng nâng cao : kết bạn</a:t>
            </a:r>
            <a:endParaRPr>
              <a:latin typeface="Fira Sans Extra Condensed"/>
              <a:ea typeface="Fira Sans Extra Condensed"/>
              <a:cs typeface="Fira Sans Extra Condensed"/>
              <a:sym typeface="Fira Sans Extra Condensed"/>
            </a:endParaRPr>
          </a:p>
          <a:p>
            <a:pPr indent="-317500" lvl="0" marL="457200" rtl="0" algn="l">
              <a:lnSpc>
                <a:spcPct val="115000"/>
              </a:lnSpc>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Cải thiện UI, responsive từ module trước.</a:t>
            </a:r>
            <a:endParaRPr>
              <a:latin typeface="Fira Sans Extra Condensed"/>
              <a:ea typeface="Fira Sans Extra Condensed"/>
              <a:cs typeface="Fira Sans Extra Condensed"/>
              <a:sym typeface="Fira Sans Extra Condensed"/>
            </a:endParaRPr>
          </a:p>
          <a:p>
            <a:pPr indent="-317500" lvl="0" marL="457200" rtl="0" algn="l">
              <a:lnSpc>
                <a:spcPct val="115000"/>
              </a:lnSpc>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Benchmark, monitoring các chức năng quan trọng.</a:t>
            </a:r>
            <a:endParaRPr>
              <a:latin typeface="Fira Sans Extra Condensed"/>
              <a:ea typeface="Fira Sans Extra Condensed"/>
              <a:cs typeface="Fira Sans Extra Condensed"/>
              <a:sym typeface="Fira Sans Extra Condensed"/>
            </a:endParaRPr>
          </a:p>
          <a:p>
            <a:pPr indent="-317500" lvl="0" marL="457200" rtl="0" algn="l">
              <a:lnSpc>
                <a:spcPct val="115000"/>
              </a:lnSpc>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Unit testing cho các chức năng quan trọng</a:t>
            </a:r>
            <a:endParaRPr>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p>
        </p:txBody>
      </p:sp>
      <p:sp>
        <p:nvSpPr>
          <p:cNvPr id="2927" name="Google Shape;2927;p53"/>
          <p:cNvSpPr txBox="1"/>
          <p:nvPr/>
        </p:nvSpPr>
        <p:spPr>
          <a:xfrm>
            <a:off x="4802450" y="1607775"/>
            <a:ext cx="2978700" cy="2262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Fira Sans Extra Condensed"/>
              <a:buChar char="●"/>
            </a:pPr>
            <a:r>
              <a:rPr lang="en">
                <a:latin typeface="Fira Sans Extra Condensed"/>
                <a:ea typeface="Fira Sans Extra Condensed"/>
                <a:cs typeface="Fira Sans Extra Condensed"/>
                <a:sym typeface="Fira Sans Extra Condensed"/>
              </a:rPr>
              <a:t>Unit testing chỉ tạm thời thực hiện ở mức logic test, chưa thực hiện data test.</a:t>
            </a:r>
            <a:endParaRPr>
              <a:latin typeface="Fira Sans Extra Condensed"/>
              <a:ea typeface="Fira Sans Extra Condensed"/>
              <a:cs typeface="Fira Sans Extra Condensed"/>
              <a:sym typeface="Fira Sans Extra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1" name="Shape 2931"/>
        <p:cNvGrpSpPr/>
        <p:nvPr/>
      </p:nvGrpSpPr>
      <p:grpSpPr>
        <a:xfrm>
          <a:off x="0" y="0"/>
          <a:ext cx="0" cy="0"/>
          <a:chOff x="0" y="0"/>
          <a:chExt cx="0" cy="0"/>
        </a:xfrm>
      </p:grpSpPr>
      <p:sp>
        <p:nvSpPr>
          <p:cNvPr id="2932" name="Google Shape;2932;p54"/>
          <p:cNvSpPr txBox="1"/>
          <p:nvPr>
            <p:ph type="title"/>
          </p:nvPr>
        </p:nvSpPr>
        <p:spPr>
          <a:xfrm>
            <a:off x="5353826" y="2196675"/>
            <a:ext cx="2775600" cy="61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Acknowledgement</a:t>
            </a:r>
            <a:endParaRPr/>
          </a:p>
        </p:txBody>
      </p:sp>
      <p:sp>
        <p:nvSpPr>
          <p:cNvPr id="2933" name="Google Shape;2933;p54"/>
          <p:cNvSpPr/>
          <p:nvPr/>
        </p:nvSpPr>
        <p:spPr>
          <a:xfrm>
            <a:off x="3144438" y="-30150"/>
            <a:ext cx="46774" cy="5203797"/>
          </a:xfrm>
          <a:custGeom>
            <a:rect b="b" l="l" r="r" t="t"/>
            <a:pathLst>
              <a:path extrusionOk="0" h="166415" w="1513">
                <a:moveTo>
                  <a:pt x="751" y="1"/>
                </a:moveTo>
                <a:cubicBezTo>
                  <a:pt x="346" y="1"/>
                  <a:pt x="1" y="334"/>
                  <a:pt x="1" y="751"/>
                </a:cubicBezTo>
                <a:lnTo>
                  <a:pt x="1" y="165664"/>
                </a:lnTo>
                <a:cubicBezTo>
                  <a:pt x="1" y="166081"/>
                  <a:pt x="334" y="166414"/>
                  <a:pt x="751" y="166414"/>
                </a:cubicBezTo>
                <a:cubicBezTo>
                  <a:pt x="1167" y="166414"/>
                  <a:pt x="1513" y="166081"/>
                  <a:pt x="1513" y="165664"/>
                </a:cubicBezTo>
                <a:lnTo>
                  <a:pt x="1513" y="751"/>
                </a:lnTo>
                <a:cubicBezTo>
                  <a:pt x="1513" y="334"/>
                  <a:pt x="1167" y="1"/>
                  <a:pt x="751"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grpSp>
        <p:nvGrpSpPr>
          <p:cNvPr id="2934" name="Google Shape;2934;p54"/>
          <p:cNvGrpSpPr/>
          <p:nvPr/>
        </p:nvGrpSpPr>
        <p:grpSpPr>
          <a:xfrm>
            <a:off x="3022553" y="3627359"/>
            <a:ext cx="2078594" cy="979497"/>
            <a:chOff x="2723278" y="3623609"/>
            <a:chExt cx="2078594" cy="979497"/>
          </a:xfrm>
        </p:grpSpPr>
        <p:sp>
          <p:nvSpPr>
            <p:cNvPr id="2935" name="Google Shape;2935;p54"/>
            <p:cNvSpPr/>
            <p:nvPr/>
          </p:nvSpPr>
          <p:spPr>
            <a:xfrm>
              <a:off x="2723278" y="3642186"/>
              <a:ext cx="1980694" cy="960919"/>
            </a:xfrm>
            <a:custGeom>
              <a:rect b="b" l="l" r="r" t="t"/>
              <a:pathLst>
                <a:path extrusionOk="0" h="25127" w="51793">
                  <a:moveTo>
                    <a:pt x="18228" y="0"/>
                  </a:moveTo>
                  <a:cubicBezTo>
                    <a:pt x="16310" y="0"/>
                    <a:pt x="14715" y="1511"/>
                    <a:pt x="14657" y="3432"/>
                  </a:cubicBezTo>
                  <a:lnTo>
                    <a:pt x="14348" y="12588"/>
                  </a:lnTo>
                  <a:cubicBezTo>
                    <a:pt x="14312" y="13696"/>
                    <a:pt x="13396" y="14565"/>
                    <a:pt x="12283" y="14565"/>
                  </a:cubicBezTo>
                  <a:cubicBezTo>
                    <a:pt x="12261" y="14565"/>
                    <a:pt x="12239" y="14565"/>
                    <a:pt x="12216" y="14564"/>
                  </a:cubicBezTo>
                  <a:lnTo>
                    <a:pt x="8871" y="14457"/>
                  </a:lnTo>
                  <a:cubicBezTo>
                    <a:pt x="8121" y="14433"/>
                    <a:pt x="7466" y="14004"/>
                    <a:pt x="7132" y="13397"/>
                  </a:cubicBezTo>
                  <a:cubicBezTo>
                    <a:pt x="6501" y="12302"/>
                    <a:pt x="5334" y="11540"/>
                    <a:pt x="3965" y="11492"/>
                  </a:cubicBezTo>
                  <a:cubicBezTo>
                    <a:pt x="3921" y="11491"/>
                    <a:pt x="3877" y="11490"/>
                    <a:pt x="3833" y="11490"/>
                  </a:cubicBezTo>
                  <a:cubicBezTo>
                    <a:pt x="1808" y="11490"/>
                    <a:pt x="130" y="13084"/>
                    <a:pt x="60" y="15100"/>
                  </a:cubicBezTo>
                  <a:cubicBezTo>
                    <a:pt x="0" y="17159"/>
                    <a:pt x="1632" y="18886"/>
                    <a:pt x="3715" y="18957"/>
                  </a:cubicBezTo>
                  <a:cubicBezTo>
                    <a:pt x="3750" y="18958"/>
                    <a:pt x="3784" y="18959"/>
                    <a:pt x="3818" y="18959"/>
                  </a:cubicBezTo>
                  <a:cubicBezTo>
                    <a:pt x="5145" y="18959"/>
                    <a:pt x="6317" y="18288"/>
                    <a:pt x="7001" y="17267"/>
                  </a:cubicBezTo>
                  <a:cubicBezTo>
                    <a:pt x="7371" y="16689"/>
                    <a:pt x="8020" y="16325"/>
                    <a:pt x="8743" y="16325"/>
                  </a:cubicBezTo>
                  <a:cubicBezTo>
                    <a:pt x="8765" y="16325"/>
                    <a:pt x="8788" y="16325"/>
                    <a:pt x="8811" y="16326"/>
                  </a:cubicBezTo>
                  <a:lnTo>
                    <a:pt x="12157" y="16433"/>
                  </a:lnTo>
                  <a:cubicBezTo>
                    <a:pt x="13300" y="16469"/>
                    <a:pt x="14193" y="17410"/>
                    <a:pt x="14157" y="18541"/>
                  </a:cubicBezTo>
                  <a:lnTo>
                    <a:pt x="14097" y="20469"/>
                  </a:lnTo>
                  <a:cubicBezTo>
                    <a:pt x="14026" y="22434"/>
                    <a:pt x="15586" y="24077"/>
                    <a:pt x="17562" y="24137"/>
                  </a:cubicBezTo>
                  <a:lnTo>
                    <a:pt x="47459" y="25125"/>
                  </a:lnTo>
                  <a:cubicBezTo>
                    <a:pt x="47496" y="25126"/>
                    <a:pt x="47533" y="25126"/>
                    <a:pt x="47570" y="25126"/>
                  </a:cubicBezTo>
                  <a:cubicBezTo>
                    <a:pt x="49509" y="25126"/>
                    <a:pt x="51103" y="23612"/>
                    <a:pt x="51174" y="21696"/>
                  </a:cubicBezTo>
                  <a:lnTo>
                    <a:pt x="51733" y="4646"/>
                  </a:lnTo>
                  <a:cubicBezTo>
                    <a:pt x="51793" y="2693"/>
                    <a:pt x="50245" y="1050"/>
                    <a:pt x="48257" y="979"/>
                  </a:cubicBezTo>
                  <a:lnTo>
                    <a:pt x="18360" y="3"/>
                  </a:lnTo>
                  <a:cubicBezTo>
                    <a:pt x="18316" y="1"/>
                    <a:pt x="18271" y="0"/>
                    <a:pt x="18228" y="0"/>
                  </a:cubicBezTo>
                  <a:close/>
                </a:path>
              </a:pathLst>
            </a:custGeom>
            <a:solidFill>
              <a:srgbClr val="B7B7B7">
                <a:alpha val="55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36" name="Google Shape;2936;p54"/>
            <p:cNvSpPr/>
            <p:nvPr/>
          </p:nvSpPr>
          <p:spPr>
            <a:xfrm>
              <a:off x="4624272" y="3879385"/>
              <a:ext cx="177598" cy="256288"/>
            </a:xfrm>
            <a:custGeom>
              <a:rect b="b" l="l" r="r" t="t"/>
              <a:pathLst>
                <a:path extrusionOk="0" h="6025" w="4644">
                  <a:moveTo>
                    <a:pt x="0" y="0"/>
                  </a:moveTo>
                  <a:lnTo>
                    <a:pt x="0" y="6025"/>
                  </a:lnTo>
                  <a:lnTo>
                    <a:pt x="1643" y="6025"/>
                  </a:lnTo>
                  <a:cubicBezTo>
                    <a:pt x="3298" y="6025"/>
                    <a:pt x="4643" y="4668"/>
                    <a:pt x="4643" y="3013"/>
                  </a:cubicBezTo>
                  <a:cubicBezTo>
                    <a:pt x="4643" y="2179"/>
                    <a:pt x="4310" y="1429"/>
                    <a:pt x="3762" y="893"/>
                  </a:cubicBezTo>
                  <a:cubicBezTo>
                    <a:pt x="3215" y="346"/>
                    <a:pt x="2465" y="0"/>
                    <a:pt x="1643" y="0"/>
                  </a:cubicBezTo>
                  <a:close/>
                </a:path>
              </a:pathLst>
            </a:custGeom>
            <a:solidFill>
              <a:srgbClr val="65717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37" name="Google Shape;2937;p54"/>
            <p:cNvSpPr/>
            <p:nvPr/>
          </p:nvSpPr>
          <p:spPr>
            <a:xfrm>
              <a:off x="2725573" y="3624059"/>
              <a:ext cx="1939698" cy="923901"/>
            </a:xfrm>
            <a:custGeom>
              <a:rect b="b" l="l" r="r" t="t"/>
              <a:pathLst>
                <a:path extrusionOk="0" h="24159" w="50721">
                  <a:moveTo>
                    <a:pt x="17597" y="0"/>
                  </a:moveTo>
                  <a:cubicBezTo>
                    <a:pt x="15633" y="0"/>
                    <a:pt x="14037" y="1596"/>
                    <a:pt x="14037" y="3548"/>
                  </a:cubicBezTo>
                  <a:lnTo>
                    <a:pt x="14037" y="12716"/>
                  </a:lnTo>
                  <a:cubicBezTo>
                    <a:pt x="14037" y="13847"/>
                    <a:pt x="13121" y="14764"/>
                    <a:pt x="11990" y="14764"/>
                  </a:cubicBezTo>
                  <a:lnTo>
                    <a:pt x="8692" y="14764"/>
                  </a:lnTo>
                  <a:cubicBezTo>
                    <a:pt x="7941" y="14764"/>
                    <a:pt x="7287" y="14359"/>
                    <a:pt x="6929" y="13764"/>
                  </a:cubicBezTo>
                  <a:cubicBezTo>
                    <a:pt x="6275" y="12681"/>
                    <a:pt x="5084" y="11966"/>
                    <a:pt x="3739" y="11966"/>
                  </a:cubicBezTo>
                  <a:cubicBezTo>
                    <a:pt x="1679" y="11966"/>
                    <a:pt x="0" y="13633"/>
                    <a:pt x="0" y="15693"/>
                  </a:cubicBezTo>
                  <a:cubicBezTo>
                    <a:pt x="0" y="17753"/>
                    <a:pt x="1679" y="19431"/>
                    <a:pt x="3739" y="19431"/>
                  </a:cubicBezTo>
                  <a:cubicBezTo>
                    <a:pt x="5084" y="19431"/>
                    <a:pt x="6275" y="18705"/>
                    <a:pt x="6929" y="17633"/>
                  </a:cubicBezTo>
                  <a:cubicBezTo>
                    <a:pt x="7287" y="17026"/>
                    <a:pt x="7941" y="16633"/>
                    <a:pt x="8692" y="16633"/>
                  </a:cubicBezTo>
                  <a:lnTo>
                    <a:pt x="11990" y="16633"/>
                  </a:lnTo>
                  <a:cubicBezTo>
                    <a:pt x="13121" y="16633"/>
                    <a:pt x="14037" y="17538"/>
                    <a:pt x="14037" y="18669"/>
                  </a:cubicBezTo>
                  <a:lnTo>
                    <a:pt x="14037" y="20598"/>
                  </a:lnTo>
                  <a:cubicBezTo>
                    <a:pt x="14037" y="22563"/>
                    <a:pt x="15633" y="24158"/>
                    <a:pt x="17597" y="24158"/>
                  </a:cubicBezTo>
                  <a:lnTo>
                    <a:pt x="47173" y="24158"/>
                  </a:lnTo>
                  <a:cubicBezTo>
                    <a:pt x="49137" y="24158"/>
                    <a:pt x="50721" y="22563"/>
                    <a:pt x="50721" y="20598"/>
                  </a:cubicBezTo>
                  <a:lnTo>
                    <a:pt x="50721" y="3548"/>
                  </a:lnTo>
                  <a:cubicBezTo>
                    <a:pt x="50721" y="1596"/>
                    <a:pt x="49137" y="0"/>
                    <a:pt x="47173"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38" name="Google Shape;2938;p54"/>
            <p:cNvSpPr/>
            <p:nvPr/>
          </p:nvSpPr>
          <p:spPr>
            <a:xfrm>
              <a:off x="2752419" y="4108053"/>
              <a:ext cx="232247" cy="232247"/>
            </a:xfrm>
            <a:custGeom>
              <a:rect b="b" l="l" r="r" t="t"/>
              <a:pathLst>
                <a:path extrusionOk="0" h="6073" w="6073">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39" name="Google Shape;2939;p54"/>
            <p:cNvSpPr/>
            <p:nvPr/>
          </p:nvSpPr>
          <p:spPr>
            <a:xfrm>
              <a:off x="3195458" y="3654023"/>
              <a:ext cx="1606414" cy="368715"/>
            </a:xfrm>
            <a:custGeom>
              <a:rect b="b" l="l" r="r" t="t"/>
              <a:pathLst>
                <a:path extrusionOk="0" h="8668" w="42006">
                  <a:moveTo>
                    <a:pt x="3001" y="0"/>
                  </a:moveTo>
                  <a:cubicBezTo>
                    <a:pt x="1465" y="0"/>
                    <a:pt x="191" y="1155"/>
                    <a:pt x="12" y="2655"/>
                  </a:cubicBezTo>
                  <a:cubicBezTo>
                    <a:pt x="0" y="2774"/>
                    <a:pt x="0" y="2893"/>
                    <a:pt x="0" y="3012"/>
                  </a:cubicBezTo>
                  <a:cubicBezTo>
                    <a:pt x="0" y="4667"/>
                    <a:pt x="1346" y="6013"/>
                    <a:pt x="3001" y="6013"/>
                  </a:cubicBezTo>
                  <a:lnTo>
                    <a:pt x="39005" y="6013"/>
                  </a:lnTo>
                  <a:cubicBezTo>
                    <a:pt x="39827" y="6013"/>
                    <a:pt x="40589" y="6358"/>
                    <a:pt x="41124" y="6894"/>
                  </a:cubicBezTo>
                  <a:cubicBezTo>
                    <a:pt x="41589" y="7358"/>
                    <a:pt x="41898" y="7977"/>
                    <a:pt x="41982" y="8668"/>
                  </a:cubicBezTo>
                  <a:lnTo>
                    <a:pt x="42005" y="8311"/>
                  </a:lnTo>
                  <a:lnTo>
                    <a:pt x="42005" y="3012"/>
                  </a:lnTo>
                  <a:cubicBezTo>
                    <a:pt x="42005" y="2179"/>
                    <a:pt x="41672" y="1429"/>
                    <a:pt x="41124" y="881"/>
                  </a:cubicBezTo>
                  <a:cubicBezTo>
                    <a:pt x="40589" y="345"/>
                    <a:pt x="39827" y="0"/>
                    <a:pt x="39005" y="0"/>
                  </a:cubicBezTo>
                  <a:close/>
                </a:path>
              </a:pathLst>
            </a:custGeom>
            <a:solidFill>
              <a:srgbClr val="B7B7B7">
                <a:alpha val="55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40" name="Google Shape;2940;p54"/>
            <p:cNvSpPr/>
            <p:nvPr/>
          </p:nvSpPr>
          <p:spPr>
            <a:xfrm>
              <a:off x="3195458" y="3623609"/>
              <a:ext cx="1606414" cy="383943"/>
            </a:xfrm>
            <a:custGeom>
              <a:rect b="b" l="l" r="r" t="t"/>
              <a:pathLst>
                <a:path extrusionOk="0" h="9026" w="42006">
                  <a:moveTo>
                    <a:pt x="3001" y="1"/>
                  </a:moveTo>
                  <a:cubicBezTo>
                    <a:pt x="1346" y="1"/>
                    <a:pt x="0" y="1346"/>
                    <a:pt x="0" y="3013"/>
                  </a:cubicBezTo>
                  <a:cubicBezTo>
                    <a:pt x="0" y="4668"/>
                    <a:pt x="1346" y="6013"/>
                    <a:pt x="3001" y="6013"/>
                  </a:cubicBezTo>
                  <a:lnTo>
                    <a:pt x="39005" y="6013"/>
                  </a:lnTo>
                  <a:cubicBezTo>
                    <a:pt x="39827" y="6013"/>
                    <a:pt x="40577" y="6359"/>
                    <a:pt x="41124" y="6906"/>
                  </a:cubicBezTo>
                  <a:cubicBezTo>
                    <a:pt x="41672" y="7442"/>
                    <a:pt x="42005" y="8192"/>
                    <a:pt x="42005" y="9026"/>
                  </a:cubicBezTo>
                  <a:lnTo>
                    <a:pt x="42005" y="3013"/>
                  </a:lnTo>
                  <a:cubicBezTo>
                    <a:pt x="42005" y="2180"/>
                    <a:pt x="41672" y="1429"/>
                    <a:pt x="41124" y="882"/>
                  </a:cubicBezTo>
                  <a:cubicBezTo>
                    <a:pt x="40577" y="346"/>
                    <a:pt x="39827" y="1"/>
                    <a:pt x="390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41" name="Google Shape;2941;p54"/>
            <p:cNvSpPr txBox="1"/>
            <p:nvPr/>
          </p:nvSpPr>
          <p:spPr>
            <a:xfrm>
              <a:off x="3265722" y="3955988"/>
              <a:ext cx="1390200" cy="53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Roboto"/>
                  <a:ea typeface="Roboto"/>
                  <a:cs typeface="Roboto"/>
                  <a:sym typeface="Roboto"/>
                </a:rPr>
                <a:t>ThinhDA</a:t>
              </a:r>
              <a:endParaRPr sz="1200">
                <a:solidFill>
                  <a:srgbClr val="434343"/>
                </a:solidFill>
                <a:latin typeface="Roboto"/>
                <a:ea typeface="Roboto"/>
                <a:cs typeface="Roboto"/>
                <a:sym typeface="Roboto"/>
              </a:endParaRPr>
            </a:p>
          </p:txBody>
        </p:sp>
        <p:sp>
          <p:nvSpPr>
            <p:cNvPr id="2942" name="Google Shape;2942;p54"/>
            <p:cNvSpPr txBox="1"/>
            <p:nvPr/>
          </p:nvSpPr>
          <p:spPr>
            <a:xfrm>
              <a:off x="3195450" y="3623825"/>
              <a:ext cx="1469700" cy="25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Fira Sans Extra Condensed Medium"/>
                  <a:ea typeface="Fira Sans Extra Condensed Medium"/>
                  <a:cs typeface="Fira Sans Extra Condensed Medium"/>
                  <a:sym typeface="Fira Sans Extra Condensed Medium"/>
                </a:rPr>
                <a:t>Anh Thịnh</a:t>
              </a:r>
              <a:endParaRPr>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943" name="Google Shape;2943;p54"/>
          <p:cNvGrpSpPr/>
          <p:nvPr/>
        </p:nvGrpSpPr>
        <p:grpSpPr>
          <a:xfrm>
            <a:off x="3022553" y="2391175"/>
            <a:ext cx="2078594" cy="979041"/>
            <a:chOff x="2723278" y="2387425"/>
            <a:chExt cx="2078594" cy="979041"/>
          </a:xfrm>
        </p:grpSpPr>
        <p:sp>
          <p:nvSpPr>
            <p:cNvPr id="2944" name="Google Shape;2944;p54"/>
            <p:cNvSpPr/>
            <p:nvPr/>
          </p:nvSpPr>
          <p:spPr>
            <a:xfrm>
              <a:off x="2723278" y="2405547"/>
              <a:ext cx="1980694" cy="960919"/>
            </a:xfrm>
            <a:custGeom>
              <a:rect b="b" l="l" r="r" t="t"/>
              <a:pathLst>
                <a:path extrusionOk="0" h="25127" w="51793">
                  <a:moveTo>
                    <a:pt x="18249" y="1"/>
                  </a:moveTo>
                  <a:cubicBezTo>
                    <a:pt x="16321" y="1"/>
                    <a:pt x="14715" y="1515"/>
                    <a:pt x="14657" y="3431"/>
                  </a:cubicBezTo>
                  <a:lnTo>
                    <a:pt x="14348" y="12599"/>
                  </a:lnTo>
                  <a:cubicBezTo>
                    <a:pt x="14312" y="13708"/>
                    <a:pt x="13396" y="14577"/>
                    <a:pt x="12283" y="14577"/>
                  </a:cubicBezTo>
                  <a:cubicBezTo>
                    <a:pt x="12261" y="14577"/>
                    <a:pt x="12239" y="14576"/>
                    <a:pt x="12216" y="14576"/>
                  </a:cubicBezTo>
                  <a:lnTo>
                    <a:pt x="8871" y="14468"/>
                  </a:lnTo>
                  <a:cubicBezTo>
                    <a:pt x="8121" y="14433"/>
                    <a:pt x="7466" y="14016"/>
                    <a:pt x="7132" y="13397"/>
                  </a:cubicBezTo>
                  <a:cubicBezTo>
                    <a:pt x="6501" y="12301"/>
                    <a:pt x="5334" y="11539"/>
                    <a:pt x="3965" y="11504"/>
                  </a:cubicBezTo>
                  <a:cubicBezTo>
                    <a:pt x="3921" y="11502"/>
                    <a:pt x="3876" y="11501"/>
                    <a:pt x="3832" y="11501"/>
                  </a:cubicBezTo>
                  <a:cubicBezTo>
                    <a:pt x="1807" y="11501"/>
                    <a:pt x="130" y="13084"/>
                    <a:pt x="60" y="15099"/>
                  </a:cubicBezTo>
                  <a:cubicBezTo>
                    <a:pt x="0" y="17159"/>
                    <a:pt x="1632" y="18886"/>
                    <a:pt x="3715" y="18957"/>
                  </a:cubicBezTo>
                  <a:cubicBezTo>
                    <a:pt x="3760" y="18959"/>
                    <a:pt x="3806" y="18959"/>
                    <a:pt x="3850" y="18959"/>
                  </a:cubicBezTo>
                  <a:cubicBezTo>
                    <a:pt x="5164" y="18959"/>
                    <a:pt x="6322" y="18291"/>
                    <a:pt x="7001" y="17266"/>
                  </a:cubicBezTo>
                  <a:cubicBezTo>
                    <a:pt x="7371" y="16700"/>
                    <a:pt x="8021" y="16325"/>
                    <a:pt x="8745" y="16325"/>
                  </a:cubicBezTo>
                  <a:cubicBezTo>
                    <a:pt x="8767" y="16325"/>
                    <a:pt x="8789" y="16325"/>
                    <a:pt x="8811" y="16326"/>
                  </a:cubicBezTo>
                  <a:lnTo>
                    <a:pt x="12157" y="16433"/>
                  </a:lnTo>
                  <a:cubicBezTo>
                    <a:pt x="13300" y="16469"/>
                    <a:pt x="14193" y="17421"/>
                    <a:pt x="14157" y="18540"/>
                  </a:cubicBezTo>
                  <a:lnTo>
                    <a:pt x="14097" y="20481"/>
                  </a:lnTo>
                  <a:cubicBezTo>
                    <a:pt x="14026" y="22434"/>
                    <a:pt x="15586" y="24077"/>
                    <a:pt x="17562" y="24148"/>
                  </a:cubicBezTo>
                  <a:lnTo>
                    <a:pt x="47459" y="25124"/>
                  </a:lnTo>
                  <a:cubicBezTo>
                    <a:pt x="47503" y="25126"/>
                    <a:pt x="47548" y="25127"/>
                    <a:pt x="47592" y="25127"/>
                  </a:cubicBezTo>
                  <a:cubicBezTo>
                    <a:pt x="49520" y="25127"/>
                    <a:pt x="51104" y="23616"/>
                    <a:pt x="51174" y="21695"/>
                  </a:cubicBezTo>
                  <a:lnTo>
                    <a:pt x="51733" y="4658"/>
                  </a:lnTo>
                  <a:cubicBezTo>
                    <a:pt x="51793" y="2693"/>
                    <a:pt x="50245" y="1050"/>
                    <a:pt x="48257" y="991"/>
                  </a:cubicBezTo>
                  <a:lnTo>
                    <a:pt x="18360" y="2"/>
                  </a:lnTo>
                  <a:cubicBezTo>
                    <a:pt x="18323" y="1"/>
                    <a:pt x="18286" y="1"/>
                    <a:pt x="18249" y="1"/>
                  </a:cubicBezTo>
                  <a:close/>
                </a:path>
              </a:pathLst>
            </a:custGeom>
            <a:solidFill>
              <a:srgbClr val="B7B7B7">
                <a:alpha val="55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45" name="Google Shape;2945;p54"/>
            <p:cNvSpPr/>
            <p:nvPr/>
          </p:nvSpPr>
          <p:spPr>
            <a:xfrm>
              <a:off x="4624272" y="2643417"/>
              <a:ext cx="177598" cy="256076"/>
            </a:xfrm>
            <a:custGeom>
              <a:rect b="b" l="l" r="r" t="t"/>
              <a:pathLst>
                <a:path extrusionOk="0" h="6014" w="4644">
                  <a:moveTo>
                    <a:pt x="0" y="1"/>
                  </a:moveTo>
                  <a:lnTo>
                    <a:pt x="0" y="6014"/>
                  </a:lnTo>
                  <a:lnTo>
                    <a:pt x="1643" y="6014"/>
                  </a:lnTo>
                  <a:cubicBezTo>
                    <a:pt x="3298" y="6014"/>
                    <a:pt x="4643" y="4668"/>
                    <a:pt x="4643" y="3001"/>
                  </a:cubicBezTo>
                  <a:cubicBezTo>
                    <a:pt x="4643" y="2180"/>
                    <a:pt x="4310" y="1430"/>
                    <a:pt x="3762" y="882"/>
                  </a:cubicBezTo>
                  <a:cubicBezTo>
                    <a:pt x="3215" y="334"/>
                    <a:pt x="2465" y="1"/>
                    <a:pt x="1643" y="1"/>
                  </a:cubicBezTo>
                  <a:close/>
                </a:path>
              </a:pathLst>
            </a:custGeom>
            <a:solidFill>
              <a:srgbClr val="1B1B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46" name="Google Shape;2946;p54"/>
            <p:cNvSpPr/>
            <p:nvPr/>
          </p:nvSpPr>
          <p:spPr>
            <a:xfrm>
              <a:off x="2725573" y="2387840"/>
              <a:ext cx="1939698" cy="923442"/>
            </a:xfrm>
            <a:custGeom>
              <a:rect b="b" l="l" r="r" t="t"/>
              <a:pathLst>
                <a:path extrusionOk="0" h="24147" w="50721">
                  <a:moveTo>
                    <a:pt x="17597" y="1"/>
                  </a:moveTo>
                  <a:cubicBezTo>
                    <a:pt x="15633" y="1"/>
                    <a:pt x="14037" y="1585"/>
                    <a:pt x="14037" y="3549"/>
                  </a:cubicBezTo>
                  <a:lnTo>
                    <a:pt x="14037" y="12717"/>
                  </a:lnTo>
                  <a:cubicBezTo>
                    <a:pt x="14037" y="13848"/>
                    <a:pt x="13121" y="14765"/>
                    <a:pt x="11990" y="14765"/>
                  </a:cubicBezTo>
                  <a:lnTo>
                    <a:pt x="8692" y="14765"/>
                  </a:lnTo>
                  <a:cubicBezTo>
                    <a:pt x="7941" y="14765"/>
                    <a:pt x="7287" y="14360"/>
                    <a:pt x="6929" y="13753"/>
                  </a:cubicBezTo>
                  <a:cubicBezTo>
                    <a:pt x="6275" y="12681"/>
                    <a:pt x="5084" y="11955"/>
                    <a:pt x="3739" y="11955"/>
                  </a:cubicBezTo>
                  <a:cubicBezTo>
                    <a:pt x="1679" y="11955"/>
                    <a:pt x="0" y="13634"/>
                    <a:pt x="0" y="15693"/>
                  </a:cubicBezTo>
                  <a:cubicBezTo>
                    <a:pt x="0" y="17753"/>
                    <a:pt x="1679" y="19420"/>
                    <a:pt x="3739" y="19420"/>
                  </a:cubicBezTo>
                  <a:cubicBezTo>
                    <a:pt x="5084" y="19420"/>
                    <a:pt x="6275" y="18706"/>
                    <a:pt x="6929" y="17622"/>
                  </a:cubicBezTo>
                  <a:cubicBezTo>
                    <a:pt x="7287" y="17027"/>
                    <a:pt x="7941" y="16622"/>
                    <a:pt x="8692" y="16622"/>
                  </a:cubicBezTo>
                  <a:lnTo>
                    <a:pt x="11990" y="16622"/>
                  </a:lnTo>
                  <a:cubicBezTo>
                    <a:pt x="13121" y="16622"/>
                    <a:pt x="14037" y="17539"/>
                    <a:pt x="14037" y="18670"/>
                  </a:cubicBezTo>
                  <a:lnTo>
                    <a:pt x="14037" y="20599"/>
                  </a:lnTo>
                  <a:cubicBezTo>
                    <a:pt x="14037" y="22551"/>
                    <a:pt x="15633" y="24147"/>
                    <a:pt x="17597" y="24147"/>
                  </a:cubicBezTo>
                  <a:lnTo>
                    <a:pt x="47173" y="24147"/>
                  </a:lnTo>
                  <a:cubicBezTo>
                    <a:pt x="49137" y="24147"/>
                    <a:pt x="50721" y="22551"/>
                    <a:pt x="50721" y="20599"/>
                  </a:cubicBezTo>
                  <a:lnTo>
                    <a:pt x="50721" y="3549"/>
                  </a:lnTo>
                  <a:cubicBezTo>
                    <a:pt x="50721" y="1585"/>
                    <a:pt x="49137" y="1"/>
                    <a:pt x="47173" y="1"/>
                  </a:cubicBezTo>
                  <a:close/>
                </a:path>
              </a:pathLst>
            </a:custGeom>
            <a:solidFill>
              <a:srgbClr val="FDFD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47" name="Google Shape;2947;p54"/>
            <p:cNvSpPr/>
            <p:nvPr/>
          </p:nvSpPr>
          <p:spPr>
            <a:xfrm>
              <a:off x="2752419" y="2871873"/>
              <a:ext cx="232247" cy="232247"/>
            </a:xfrm>
            <a:custGeom>
              <a:rect b="b" l="l" r="r" t="t"/>
              <a:pathLst>
                <a:path extrusionOk="0" h="6073" w="6073">
                  <a:moveTo>
                    <a:pt x="3037" y="0"/>
                  </a:moveTo>
                  <a:cubicBezTo>
                    <a:pt x="1358" y="0"/>
                    <a:pt x="0" y="1358"/>
                    <a:pt x="0" y="3036"/>
                  </a:cubicBezTo>
                  <a:cubicBezTo>
                    <a:pt x="0" y="4715"/>
                    <a:pt x="1358" y="6072"/>
                    <a:pt x="3037" y="6072"/>
                  </a:cubicBezTo>
                  <a:cubicBezTo>
                    <a:pt x="4715" y="6072"/>
                    <a:pt x="6073" y="4715"/>
                    <a:pt x="6073" y="3036"/>
                  </a:cubicBezTo>
                  <a:cubicBezTo>
                    <a:pt x="6073" y="1358"/>
                    <a:pt x="4715" y="0"/>
                    <a:pt x="3037"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48" name="Google Shape;2948;p54"/>
            <p:cNvSpPr/>
            <p:nvPr/>
          </p:nvSpPr>
          <p:spPr>
            <a:xfrm>
              <a:off x="3195458" y="2417319"/>
              <a:ext cx="1606414" cy="369126"/>
            </a:xfrm>
            <a:custGeom>
              <a:rect b="b" l="l" r="r" t="t"/>
              <a:pathLst>
                <a:path extrusionOk="0" h="8669" w="42006">
                  <a:moveTo>
                    <a:pt x="3001" y="1"/>
                  </a:moveTo>
                  <a:cubicBezTo>
                    <a:pt x="1465" y="1"/>
                    <a:pt x="191" y="1168"/>
                    <a:pt x="12" y="2656"/>
                  </a:cubicBezTo>
                  <a:cubicBezTo>
                    <a:pt x="0" y="2775"/>
                    <a:pt x="0" y="2894"/>
                    <a:pt x="0" y="3013"/>
                  </a:cubicBezTo>
                  <a:cubicBezTo>
                    <a:pt x="0" y="4680"/>
                    <a:pt x="1346" y="6025"/>
                    <a:pt x="3001" y="6025"/>
                  </a:cubicBezTo>
                  <a:lnTo>
                    <a:pt x="39005" y="6025"/>
                  </a:lnTo>
                  <a:cubicBezTo>
                    <a:pt x="39827" y="6025"/>
                    <a:pt x="40589" y="6359"/>
                    <a:pt x="41124" y="6906"/>
                  </a:cubicBezTo>
                  <a:cubicBezTo>
                    <a:pt x="41589" y="7371"/>
                    <a:pt x="41898" y="7990"/>
                    <a:pt x="41982" y="8668"/>
                  </a:cubicBezTo>
                  <a:lnTo>
                    <a:pt x="42005" y="8311"/>
                  </a:lnTo>
                  <a:lnTo>
                    <a:pt x="42005" y="3013"/>
                  </a:lnTo>
                  <a:cubicBezTo>
                    <a:pt x="42005" y="2192"/>
                    <a:pt x="41672" y="1430"/>
                    <a:pt x="41124" y="894"/>
                  </a:cubicBezTo>
                  <a:cubicBezTo>
                    <a:pt x="40589" y="346"/>
                    <a:pt x="39827" y="1"/>
                    <a:pt x="39005" y="1"/>
                  </a:cubicBezTo>
                  <a:close/>
                </a:path>
              </a:pathLst>
            </a:custGeom>
            <a:solidFill>
              <a:srgbClr val="B7B7B7">
                <a:alpha val="55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49" name="Google Shape;2949;p54"/>
            <p:cNvSpPr/>
            <p:nvPr/>
          </p:nvSpPr>
          <p:spPr>
            <a:xfrm>
              <a:off x="3195458" y="2387428"/>
              <a:ext cx="1606414" cy="383816"/>
            </a:xfrm>
            <a:custGeom>
              <a:rect b="b" l="l" r="r" t="t"/>
              <a:pathLst>
                <a:path extrusionOk="0" h="9014" w="42006">
                  <a:moveTo>
                    <a:pt x="3001" y="0"/>
                  </a:moveTo>
                  <a:cubicBezTo>
                    <a:pt x="1346" y="0"/>
                    <a:pt x="0" y="1346"/>
                    <a:pt x="0" y="3013"/>
                  </a:cubicBezTo>
                  <a:cubicBezTo>
                    <a:pt x="0" y="4668"/>
                    <a:pt x="1346" y="6013"/>
                    <a:pt x="3001" y="6013"/>
                  </a:cubicBezTo>
                  <a:lnTo>
                    <a:pt x="39005" y="6013"/>
                  </a:lnTo>
                  <a:cubicBezTo>
                    <a:pt x="39827" y="6013"/>
                    <a:pt x="40577" y="6346"/>
                    <a:pt x="41124" y="6894"/>
                  </a:cubicBezTo>
                  <a:cubicBezTo>
                    <a:pt x="41672" y="7442"/>
                    <a:pt x="42005" y="8192"/>
                    <a:pt x="42005" y="9013"/>
                  </a:cubicBezTo>
                  <a:lnTo>
                    <a:pt x="42005" y="3013"/>
                  </a:lnTo>
                  <a:cubicBezTo>
                    <a:pt x="42005" y="2179"/>
                    <a:pt x="41672" y="1429"/>
                    <a:pt x="41124" y="881"/>
                  </a:cubicBezTo>
                  <a:cubicBezTo>
                    <a:pt x="40577" y="334"/>
                    <a:pt x="39827" y="0"/>
                    <a:pt x="39005"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50" name="Google Shape;2950;p54"/>
            <p:cNvSpPr txBox="1"/>
            <p:nvPr/>
          </p:nvSpPr>
          <p:spPr>
            <a:xfrm>
              <a:off x="3265722" y="2715750"/>
              <a:ext cx="1390200" cy="53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Roboto"/>
                  <a:ea typeface="Roboto"/>
                  <a:cs typeface="Roboto"/>
                  <a:sym typeface="Roboto"/>
                </a:rPr>
                <a:t>TaiPTHT</a:t>
              </a:r>
              <a:endParaRPr sz="1200">
                <a:solidFill>
                  <a:srgbClr val="434343"/>
                </a:solidFill>
                <a:latin typeface="Roboto"/>
                <a:ea typeface="Roboto"/>
                <a:cs typeface="Roboto"/>
                <a:sym typeface="Roboto"/>
              </a:endParaRPr>
            </a:p>
          </p:txBody>
        </p:sp>
        <p:sp>
          <p:nvSpPr>
            <p:cNvPr id="2951" name="Google Shape;2951;p54"/>
            <p:cNvSpPr txBox="1"/>
            <p:nvPr/>
          </p:nvSpPr>
          <p:spPr>
            <a:xfrm>
              <a:off x="3195450" y="2387425"/>
              <a:ext cx="1469700" cy="25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Fira Sans Extra Condensed Medium"/>
                  <a:ea typeface="Fira Sans Extra Condensed Medium"/>
                  <a:cs typeface="Fira Sans Extra Condensed Medium"/>
                  <a:sym typeface="Fira Sans Extra Condensed Medium"/>
                </a:rPr>
                <a:t>Anh Tài</a:t>
              </a:r>
              <a:endParaRPr>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952" name="Google Shape;2952;p54"/>
          <p:cNvGrpSpPr/>
          <p:nvPr/>
        </p:nvGrpSpPr>
        <p:grpSpPr>
          <a:xfrm>
            <a:off x="3022553" y="1154500"/>
            <a:ext cx="2078594" cy="979497"/>
            <a:chOff x="2723278" y="1150750"/>
            <a:chExt cx="2078594" cy="979497"/>
          </a:xfrm>
        </p:grpSpPr>
        <p:sp>
          <p:nvSpPr>
            <p:cNvPr id="2953" name="Google Shape;2953;p54"/>
            <p:cNvSpPr/>
            <p:nvPr/>
          </p:nvSpPr>
          <p:spPr>
            <a:xfrm>
              <a:off x="2723278" y="1169328"/>
              <a:ext cx="1980694" cy="960919"/>
            </a:xfrm>
            <a:custGeom>
              <a:rect b="b" l="l" r="r" t="t"/>
              <a:pathLst>
                <a:path extrusionOk="0" h="25127" w="51793">
                  <a:moveTo>
                    <a:pt x="18228" y="1"/>
                  </a:moveTo>
                  <a:cubicBezTo>
                    <a:pt x="16310" y="1"/>
                    <a:pt x="14715" y="1511"/>
                    <a:pt x="14657" y="3432"/>
                  </a:cubicBezTo>
                  <a:lnTo>
                    <a:pt x="14348" y="12588"/>
                  </a:lnTo>
                  <a:cubicBezTo>
                    <a:pt x="14312" y="13697"/>
                    <a:pt x="13396" y="14565"/>
                    <a:pt x="12283" y="14565"/>
                  </a:cubicBezTo>
                  <a:cubicBezTo>
                    <a:pt x="12261" y="14565"/>
                    <a:pt x="12239" y="14565"/>
                    <a:pt x="12216" y="14564"/>
                  </a:cubicBezTo>
                  <a:lnTo>
                    <a:pt x="8871" y="14457"/>
                  </a:lnTo>
                  <a:cubicBezTo>
                    <a:pt x="8121" y="14433"/>
                    <a:pt x="7466" y="14005"/>
                    <a:pt x="7132" y="13397"/>
                  </a:cubicBezTo>
                  <a:cubicBezTo>
                    <a:pt x="6501" y="12302"/>
                    <a:pt x="5334" y="11540"/>
                    <a:pt x="3965" y="11492"/>
                  </a:cubicBezTo>
                  <a:cubicBezTo>
                    <a:pt x="3921" y="11491"/>
                    <a:pt x="3877" y="11490"/>
                    <a:pt x="3833" y="11490"/>
                  </a:cubicBezTo>
                  <a:cubicBezTo>
                    <a:pt x="1808" y="11490"/>
                    <a:pt x="130" y="13084"/>
                    <a:pt x="60" y="15100"/>
                  </a:cubicBezTo>
                  <a:cubicBezTo>
                    <a:pt x="0" y="17160"/>
                    <a:pt x="1632" y="18886"/>
                    <a:pt x="3715" y="18958"/>
                  </a:cubicBezTo>
                  <a:cubicBezTo>
                    <a:pt x="3750" y="18959"/>
                    <a:pt x="3784" y="18959"/>
                    <a:pt x="3818" y="18959"/>
                  </a:cubicBezTo>
                  <a:cubicBezTo>
                    <a:pt x="5145" y="18959"/>
                    <a:pt x="6317" y="18288"/>
                    <a:pt x="7001" y="17267"/>
                  </a:cubicBezTo>
                  <a:cubicBezTo>
                    <a:pt x="7371" y="16690"/>
                    <a:pt x="8020" y="16325"/>
                    <a:pt x="8743" y="16325"/>
                  </a:cubicBezTo>
                  <a:cubicBezTo>
                    <a:pt x="8765" y="16325"/>
                    <a:pt x="8788" y="16326"/>
                    <a:pt x="8811" y="16326"/>
                  </a:cubicBezTo>
                  <a:lnTo>
                    <a:pt x="12157" y="16434"/>
                  </a:lnTo>
                  <a:cubicBezTo>
                    <a:pt x="13300" y="16469"/>
                    <a:pt x="14193" y="17410"/>
                    <a:pt x="14157" y="18541"/>
                  </a:cubicBezTo>
                  <a:lnTo>
                    <a:pt x="14097" y="20470"/>
                  </a:lnTo>
                  <a:cubicBezTo>
                    <a:pt x="14026" y="22434"/>
                    <a:pt x="15586" y="24077"/>
                    <a:pt x="17562" y="24137"/>
                  </a:cubicBezTo>
                  <a:lnTo>
                    <a:pt x="47459" y="25125"/>
                  </a:lnTo>
                  <a:cubicBezTo>
                    <a:pt x="47496" y="25126"/>
                    <a:pt x="47533" y="25127"/>
                    <a:pt x="47570" y="25127"/>
                  </a:cubicBezTo>
                  <a:cubicBezTo>
                    <a:pt x="49509" y="25127"/>
                    <a:pt x="51103" y="23612"/>
                    <a:pt x="51174" y="21696"/>
                  </a:cubicBezTo>
                  <a:lnTo>
                    <a:pt x="51733" y="4646"/>
                  </a:lnTo>
                  <a:cubicBezTo>
                    <a:pt x="51793" y="2694"/>
                    <a:pt x="50245" y="1051"/>
                    <a:pt x="48257" y="979"/>
                  </a:cubicBezTo>
                  <a:lnTo>
                    <a:pt x="18360" y="3"/>
                  </a:lnTo>
                  <a:cubicBezTo>
                    <a:pt x="18316" y="1"/>
                    <a:pt x="18271" y="1"/>
                    <a:pt x="18228" y="1"/>
                  </a:cubicBezTo>
                  <a:close/>
                </a:path>
              </a:pathLst>
            </a:custGeom>
            <a:solidFill>
              <a:srgbClr val="B7B7B7">
                <a:alpha val="55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54" name="Google Shape;2954;p54"/>
            <p:cNvSpPr/>
            <p:nvPr/>
          </p:nvSpPr>
          <p:spPr>
            <a:xfrm>
              <a:off x="4624272" y="1406505"/>
              <a:ext cx="177598" cy="256316"/>
            </a:xfrm>
            <a:custGeom>
              <a:rect b="b" l="l" r="r" t="t"/>
              <a:pathLst>
                <a:path extrusionOk="0" h="6026" w="4644">
                  <a:moveTo>
                    <a:pt x="0" y="1"/>
                  </a:moveTo>
                  <a:lnTo>
                    <a:pt x="0" y="6025"/>
                  </a:lnTo>
                  <a:lnTo>
                    <a:pt x="1643" y="6025"/>
                  </a:lnTo>
                  <a:cubicBezTo>
                    <a:pt x="3298" y="6025"/>
                    <a:pt x="4643" y="4668"/>
                    <a:pt x="4643" y="3013"/>
                  </a:cubicBezTo>
                  <a:cubicBezTo>
                    <a:pt x="4643" y="2179"/>
                    <a:pt x="4310" y="1429"/>
                    <a:pt x="3762" y="894"/>
                  </a:cubicBezTo>
                  <a:cubicBezTo>
                    <a:pt x="3215" y="346"/>
                    <a:pt x="2465" y="1"/>
                    <a:pt x="1643" y="1"/>
                  </a:cubicBezTo>
                  <a:close/>
                </a:path>
              </a:pathLst>
            </a:custGeom>
            <a:solidFill>
              <a:srgbClr val="20C33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55" name="Google Shape;2955;p54"/>
            <p:cNvSpPr/>
            <p:nvPr/>
          </p:nvSpPr>
          <p:spPr>
            <a:xfrm>
              <a:off x="2725573" y="1151201"/>
              <a:ext cx="1939698" cy="923901"/>
            </a:xfrm>
            <a:custGeom>
              <a:rect b="b" l="l" r="r" t="t"/>
              <a:pathLst>
                <a:path extrusionOk="0" h="24159" w="50721">
                  <a:moveTo>
                    <a:pt x="17597" y="1"/>
                  </a:moveTo>
                  <a:cubicBezTo>
                    <a:pt x="15633" y="1"/>
                    <a:pt x="14037" y="1596"/>
                    <a:pt x="14037" y="3561"/>
                  </a:cubicBezTo>
                  <a:lnTo>
                    <a:pt x="14037" y="12717"/>
                  </a:lnTo>
                  <a:cubicBezTo>
                    <a:pt x="14037" y="13848"/>
                    <a:pt x="13121" y="14764"/>
                    <a:pt x="11990" y="14764"/>
                  </a:cubicBezTo>
                  <a:lnTo>
                    <a:pt x="8692" y="14764"/>
                  </a:lnTo>
                  <a:cubicBezTo>
                    <a:pt x="7941" y="14764"/>
                    <a:pt x="7287" y="14360"/>
                    <a:pt x="6929" y="13764"/>
                  </a:cubicBezTo>
                  <a:cubicBezTo>
                    <a:pt x="6275" y="12681"/>
                    <a:pt x="5084" y="11966"/>
                    <a:pt x="3739" y="11966"/>
                  </a:cubicBezTo>
                  <a:cubicBezTo>
                    <a:pt x="1679" y="11966"/>
                    <a:pt x="0" y="13633"/>
                    <a:pt x="0" y="15693"/>
                  </a:cubicBezTo>
                  <a:cubicBezTo>
                    <a:pt x="0" y="17753"/>
                    <a:pt x="1679" y="19432"/>
                    <a:pt x="3739" y="19432"/>
                  </a:cubicBezTo>
                  <a:cubicBezTo>
                    <a:pt x="5084" y="19432"/>
                    <a:pt x="6275" y="18705"/>
                    <a:pt x="6929" y="17634"/>
                  </a:cubicBezTo>
                  <a:cubicBezTo>
                    <a:pt x="7287" y="17027"/>
                    <a:pt x="7941" y="16634"/>
                    <a:pt x="8692" y="16634"/>
                  </a:cubicBezTo>
                  <a:lnTo>
                    <a:pt x="11990" y="16634"/>
                  </a:lnTo>
                  <a:cubicBezTo>
                    <a:pt x="13121" y="16634"/>
                    <a:pt x="14037" y="17539"/>
                    <a:pt x="14037" y="18670"/>
                  </a:cubicBezTo>
                  <a:lnTo>
                    <a:pt x="14037" y="20598"/>
                  </a:lnTo>
                  <a:cubicBezTo>
                    <a:pt x="14037" y="22563"/>
                    <a:pt x="15633" y="24158"/>
                    <a:pt x="17597" y="24158"/>
                  </a:cubicBezTo>
                  <a:lnTo>
                    <a:pt x="47173" y="24158"/>
                  </a:lnTo>
                  <a:cubicBezTo>
                    <a:pt x="49137" y="24158"/>
                    <a:pt x="50721" y="22563"/>
                    <a:pt x="50721" y="20598"/>
                  </a:cubicBezTo>
                  <a:lnTo>
                    <a:pt x="50721" y="3561"/>
                  </a:lnTo>
                  <a:cubicBezTo>
                    <a:pt x="50721" y="1596"/>
                    <a:pt x="49137" y="1"/>
                    <a:pt x="47173" y="1"/>
                  </a:cubicBezTo>
                  <a:close/>
                </a:path>
              </a:pathLst>
            </a:custGeom>
            <a:solidFill>
              <a:srgbClr val="FDFD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56" name="Google Shape;2956;p54"/>
            <p:cNvSpPr/>
            <p:nvPr/>
          </p:nvSpPr>
          <p:spPr>
            <a:xfrm>
              <a:off x="2752419" y="1635195"/>
              <a:ext cx="232247" cy="232285"/>
            </a:xfrm>
            <a:custGeom>
              <a:rect b="b" l="l" r="r" t="t"/>
              <a:pathLst>
                <a:path extrusionOk="0" h="6074" w="6073">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rgbClr val="69E78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57" name="Google Shape;2957;p54"/>
            <p:cNvSpPr/>
            <p:nvPr/>
          </p:nvSpPr>
          <p:spPr>
            <a:xfrm>
              <a:off x="3195458" y="1181162"/>
              <a:ext cx="1606414" cy="368736"/>
            </a:xfrm>
            <a:custGeom>
              <a:rect b="b" l="l" r="r" t="t"/>
              <a:pathLst>
                <a:path extrusionOk="0" h="8669" w="42006">
                  <a:moveTo>
                    <a:pt x="3001" y="0"/>
                  </a:moveTo>
                  <a:cubicBezTo>
                    <a:pt x="1465" y="0"/>
                    <a:pt x="191" y="1155"/>
                    <a:pt x="12" y="2655"/>
                  </a:cubicBezTo>
                  <a:cubicBezTo>
                    <a:pt x="0" y="2775"/>
                    <a:pt x="0" y="2894"/>
                    <a:pt x="0" y="3013"/>
                  </a:cubicBezTo>
                  <a:cubicBezTo>
                    <a:pt x="0" y="4668"/>
                    <a:pt x="1346" y="6013"/>
                    <a:pt x="3001" y="6013"/>
                  </a:cubicBezTo>
                  <a:lnTo>
                    <a:pt x="39005" y="6013"/>
                  </a:lnTo>
                  <a:cubicBezTo>
                    <a:pt x="39827" y="6013"/>
                    <a:pt x="40589" y="6358"/>
                    <a:pt x="41124" y="6894"/>
                  </a:cubicBezTo>
                  <a:cubicBezTo>
                    <a:pt x="41589" y="7358"/>
                    <a:pt x="41898" y="7978"/>
                    <a:pt x="41982" y="8668"/>
                  </a:cubicBezTo>
                  <a:lnTo>
                    <a:pt x="42005" y="8311"/>
                  </a:lnTo>
                  <a:lnTo>
                    <a:pt x="42005" y="3013"/>
                  </a:lnTo>
                  <a:cubicBezTo>
                    <a:pt x="42005" y="2179"/>
                    <a:pt x="41672" y="1429"/>
                    <a:pt x="41124" y="881"/>
                  </a:cubicBezTo>
                  <a:cubicBezTo>
                    <a:pt x="40589" y="346"/>
                    <a:pt x="39827" y="0"/>
                    <a:pt x="39005" y="0"/>
                  </a:cubicBezTo>
                  <a:close/>
                </a:path>
              </a:pathLst>
            </a:custGeom>
            <a:solidFill>
              <a:srgbClr val="B7B7B7">
                <a:alpha val="55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58" name="Google Shape;2958;p54"/>
            <p:cNvSpPr/>
            <p:nvPr/>
          </p:nvSpPr>
          <p:spPr>
            <a:xfrm>
              <a:off x="3195458" y="1150750"/>
              <a:ext cx="1606414" cy="383921"/>
            </a:xfrm>
            <a:custGeom>
              <a:rect b="b" l="l" r="r" t="t"/>
              <a:pathLst>
                <a:path extrusionOk="0" h="9026" w="42006">
                  <a:moveTo>
                    <a:pt x="3001" y="1"/>
                  </a:moveTo>
                  <a:cubicBezTo>
                    <a:pt x="1346" y="1"/>
                    <a:pt x="0" y="1346"/>
                    <a:pt x="0" y="3013"/>
                  </a:cubicBezTo>
                  <a:cubicBezTo>
                    <a:pt x="0" y="4668"/>
                    <a:pt x="1346" y="6014"/>
                    <a:pt x="3001" y="6014"/>
                  </a:cubicBezTo>
                  <a:lnTo>
                    <a:pt x="39005" y="6014"/>
                  </a:lnTo>
                  <a:cubicBezTo>
                    <a:pt x="39827" y="6014"/>
                    <a:pt x="40577" y="6359"/>
                    <a:pt x="41124" y="6907"/>
                  </a:cubicBezTo>
                  <a:cubicBezTo>
                    <a:pt x="41672" y="7442"/>
                    <a:pt x="42005" y="8192"/>
                    <a:pt x="42005" y="9026"/>
                  </a:cubicBezTo>
                  <a:lnTo>
                    <a:pt x="42005" y="3013"/>
                  </a:lnTo>
                  <a:cubicBezTo>
                    <a:pt x="42005" y="2180"/>
                    <a:pt x="41672" y="1430"/>
                    <a:pt x="41124" y="882"/>
                  </a:cubicBezTo>
                  <a:cubicBezTo>
                    <a:pt x="40577" y="346"/>
                    <a:pt x="39827" y="1"/>
                    <a:pt x="39005" y="1"/>
                  </a:cubicBezTo>
                  <a:close/>
                </a:path>
              </a:pathLst>
            </a:custGeom>
            <a:solidFill>
              <a:srgbClr val="69E78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59" name="Google Shape;2959;p54"/>
            <p:cNvSpPr txBox="1"/>
            <p:nvPr/>
          </p:nvSpPr>
          <p:spPr>
            <a:xfrm>
              <a:off x="3265722" y="1475500"/>
              <a:ext cx="1390200" cy="53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Roboto"/>
                  <a:ea typeface="Roboto"/>
                  <a:cs typeface="Roboto"/>
                  <a:sym typeface="Roboto"/>
                </a:rPr>
                <a:t>ThieuVT</a:t>
              </a:r>
              <a:endParaRPr sz="1200">
                <a:solidFill>
                  <a:srgbClr val="434343"/>
                </a:solidFill>
                <a:latin typeface="Roboto"/>
                <a:ea typeface="Roboto"/>
                <a:cs typeface="Roboto"/>
                <a:sym typeface="Roboto"/>
              </a:endParaRPr>
            </a:p>
          </p:txBody>
        </p:sp>
        <p:sp>
          <p:nvSpPr>
            <p:cNvPr id="2960" name="Google Shape;2960;p54"/>
            <p:cNvSpPr txBox="1"/>
            <p:nvPr/>
          </p:nvSpPr>
          <p:spPr>
            <a:xfrm>
              <a:off x="3195450" y="1150750"/>
              <a:ext cx="1469700" cy="25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Fira Sans Extra Condensed Medium"/>
                  <a:ea typeface="Fira Sans Extra Condensed Medium"/>
                  <a:cs typeface="Fira Sans Extra Condensed Medium"/>
                  <a:sym typeface="Fira Sans Extra Condensed Medium"/>
                </a:rPr>
                <a:t>Anh Thiều</a:t>
              </a:r>
              <a:endParaRPr>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961" name="Google Shape;2961;p54"/>
          <p:cNvGrpSpPr/>
          <p:nvPr/>
        </p:nvGrpSpPr>
        <p:grpSpPr>
          <a:xfrm>
            <a:off x="1233113" y="536650"/>
            <a:ext cx="2079971" cy="979046"/>
            <a:chOff x="933838" y="532900"/>
            <a:chExt cx="2079971" cy="979046"/>
          </a:xfrm>
        </p:grpSpPr>
        <p:sp>
          <p:nvSpPr>
            <p:cNvPr id="2962" name="Google Shape;2962;p54"/>
            <p:cNvSpPr/>
            <p:nvPr/>
          </p:nvSpPr>
          <p:spPr>
            <a:xfrm>
              <a:off x="1033115" y="551027"/>
              <a:ext cx="1980694" cy="960919"/>
            </a:xfrm>
            <a:custGeom>
              <a:rect b="b" l="l" r="r" t="t"/>
              <a:pathLst>
                <a:path extrusionOk="0" h="25127" w="51793">
                  <a:moveTo>
                    <a:pt x="33544" y="1"/>
                  </a:moveTo>
                  <a:cubicBezTo>
                    <a:pt x="33507" y="1"/>
                    <a:pt x="33470" y="1"/>
                    <a:pt x="33433" y="2"/>
                  </a:cubicBezTo>
                  <a:lnTo>
                    <a:pt x="3537" y="990"/>
                  </a:lnTo>
                  <a:cubicBezTo>
                    <a:pt x="1548" y="1050"/>
                    <a:pt x="0" y="2693"/>
                    <a:pt x="60" y="4658"/>
                  </a:cubicBezTo>
                  <a:lnTo>
                    <a:pt x="620" y="21695"/>
                  </a:lnTo>
                  <a:cubicBezTo>
                    <a:pt x="690" y="23611"/>
                    <a:pt x="2284" y="25126"/>
                    <a:pt x="4211" y="25126"/>
                  </a:cubicBezTo>
                  <a:cubicBezTo>
                    <a:pt x="4248" y="25126"/>
                    <a:pt x="4285" y="25126"/>
                    <a:pt x="4322" y="25124"/>
                  </a:cubicBezTo>
                  <a:lnTo>
                    <a:pt x="34231" y="24136"/>
                  </a:lnTo>
                  <a:cubicBezTo>
                    <a:pt x="36207" y="24077"/>
                    <a:pt x="37767" y="22434"/>
                    <a:pt x="37696" y="20469"/>
                  </a:cubicBezTo>
                  <a:lnTo>
                    <a:pt x="37636" y="18540"/>
                  </a:lnTo>
                  <a:cubicBezTo>
                    <a:pt x="37600" y="17409"/>
                    <a:pt x="38493" y="16469"/>
                    <a:pt x="39636" y="16433"/>
                  </a:cubicBezTo>
                  <a:lnTo>
                    <a:pt x="42982" y="16326"/>
                  </a:lnTo>
                  <a:cubicBezTo>
                    <a:pt x="43004" y="16325"/>
                    <a:pt x="43026" y="16325"/>
                    <a:pt x="43049" y="16325"/>
                  </a:cubicBezTo>
                  <a:cubicBezTo>
                    <a:pt x="43772" y="16325"/>
                    <a:pt x="44422" y="16700"/>
                    <a:pt x="44792" y="17266"/>
                  </a:cubicBezTo>
                  <a:cubicBezTo>
                    <a:pt x="45460" y="18291"/>
                    <a:pt x="46628" y="18959"/>
                    <a:pt x="47943" y="18959"/>
                  </a:cubicBezTo>
                  <a:cubicBezTo>
                    <a:pt x="47988" y="18959"/>
                    <a:pt x="48033" y="18959"/>
                    <a:pt x="48078" y="18957"/>
                  </a:cubicBezTo>
                  <a:cubicBezTo>
                    <a:pt x="50162" y="18886"/>
                    <a:pt x="51793" y="17159"/>
                    <a:pt x="51721" y="15099"/>
                  </a:cubicBezTo>
                  <a:cubicBezTo>
                    <a:pt x="51663" y="13077"/>
                    <a:pt x="49974" y="11490"/>
                    <a:pt x="47940" y="11490"/>
                  </a:cubicBezTo>
                  <a:cubicBezTo>
                    <a:pt x="47903" y="11490"/>
                    <a:pt x="47865" y="11491"/>
                    <a:pt x="47828" y="11492"/>
                  </a:cubicBezTo>
                  <a:cubicBezTo>
                    <a:pt x="46459" y="11539"/>
                    <a:pt x="45292" y="12301"/>
                    <a:pt x="44661" y="13397"/>
                  </a:cubicBezTo>
                  <a:cubicBezTo>
                    <a:pt x="44327" y="14004"/>
                    <a:pt x="43673" y="14433"/>
                    <a:pt x="42911" y="14456"/>
                  </a:cubicBezTo>
                  <a:lnTo>
                    <a:pt x="39577" y="14575"/>
                  </a:lnTo>
                  <a:cubicBezTo>
                    <a:pt x="39555" y="14576"/>
                    <a:pt x="39533" y="14577"/>
                    <a:pt x="39511" y="14577"/>
                  </a:cubicBezTo>
                  <a:cubicBezTo>
                    <a:pt x="38397" y="14577"/>
                    <a:pt x="37480" y="13697"/>
                    <a:pt x="37434" y="12599"/>
                  </a:cubicBezTo>
                  <a:lnTo>
                    <a:pt x="37136" y="3431"/>
                  </a:lnTo>
                  <a:cubicBezTo>
                    <a:pt x="37078" y="1515"/>
                    <a:pt x="35472" y="1"/>
                    <a:pt x="33544" y="1"/>
                  </a:cubicBezTo>
                  <a:close/>
                </a:path>
              </a:pathLst>
            </a:custGeom>
            <a:solidFill>
              <a:srgbClr val="B7B7B7">
                <a:alpha val="55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63" name="Google Shape;2963;p54"/>
            <p:cNvSpPr/>
            <p:nvPr/>
          </p:nvSpPr>
          <p:spPr>
            <a:xfrm>
              <a:off x="933838" y="788897"/>
              <a:ext cx="177598" cy="256076"/>
            </a:xfrm>
            <a:custGeom>
              <a:rect b="b" l="l" r="r" t="t"/>
              <a:pathLst>
                <a:path extrusionOk="0" h="6014" w="4644">
                  <a:moveTo>
                    <a:pt x="3001" y="1"/>
                  </a:moveTo>
                  <a:cubicBezTo>
                    <a:pt x="2168" y="1"/>
                    <a:pt x="1417" y="334"/>
                    <a:pt x="882" y="882"/>
                  </a:cubicBezTo>
                  <a:cubicBezTo>
                    <a:pt x="334" y="1418"/>
                    <a:pt x="1" y="2180"/>
                    <a:pt x="1" y="3001"/>
                  </a:cubicBezTo>
                  <a:cubicBezTo>
                    <a:pt x="1" y="4668"/>
                    <a:pt x="1346" y="6014"/>
                    <a:pt x="3001" y="6014"/>
                  </a:cubicBezTo>
                  <a:lnTo>
                    <a:pt x="4644" y="6014"/>
                  </a:lnTo>
                  <a:lnTo>
                    <a:pt x="4644" y="1"/>
                  </a:lnTo>
                  <a:close/>
                </a:path>
              </a:pathLst>
            </a:custGeom>
            <a:solidFill>
              <a:srgbClr val="EB7D1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64" name="Google Shape;2964;p54"/>
            <p:cNvSpPr/>
            <p:nvPr/>
          </p:nvSpPr>
          <p:spPr>
            <a:xfrm>
              <a:off x="1071816" y="532900"/>
              <a:ext cx="1939277" cy="923862"/>
            </a:xfrm>
            <a:custGeom>
              <a:rect b="b" l="l" r="r" t="t"/>
              <a:pathLst>
                <a:path extrusionOk="0" h="24158" w="50710">
                  <a:moveTo>
                    <a:pt x="3549" y="0"/>
                  </a:moveTo>
                  <a:cubicBezTo>
                    <a:pt x="1584" y="0"/>
                    <a:pt x="1" y="1595"/>
                    <a:pt x="1" y="3560"/>
                  </a:cubicBezTo>
                  <a:lnTo>
                    <a:pt x="1" y="20610"/>
                  </a:lnTo>
                  <a:cubicBezTo>
                    <a:pt x="1" y="22562"/>
                    <a:pt x="1584" y="24158"/>
                    <a:pt x="3549" y="24158"/>
                  </a:cubicBezTo>
                  <a:lnTo>
                    <a:pt x="33124" y="24158"/>
                  </a:lnTo>
                  <a:cubicBezTo>
                    <a:pt x="35088" y="24158"/>
                    <a:pt x="36684" y="22562"/>
                    <a:pt x="36684" y="20610"/>
                  </a:cubicBezTo>
                  <a:lnTo>
                    <a:pt x="36684" y="18669"/>
                  </a:lnTo>
                  <a:cubicBezTo>
                    <a:pt x="36684" y="17550"/>
                    <a:pt x="37600" y="16633"/>
                    <a:pt x="38720" y="16633"/>
                  </a:cubicBezTo>
                  <a:lnTo>
                    <a:pt x="42030" y="16633"/>
                  </a:lnTo>
                  <a:cubicBezTo>
                    <a:pt x="42780" y="16633"/>
                    <a:pt x="43435" y="17038"/>
                    <a:pt x="43792" y="17633"/>
                  </a:cubicBezTo>
                  <a:cubicBezTo>
                    <a:pt x="44447" y="18705"/>
                    <a:pt x="45625" y="19431"/>
                    <a:pt x="46983" y="19431"/>
                  </a:cubicBezTo>
                  <a:cubicBezTo>
                    <a:pt x="49042" y="19431"/>
                    <a:pt x="50709" y="17752"/>
                    <a:pt x="50709" y="15692"/>
                  </a:cubicBezTo>
                  <a:cubicBezTo>
                    <a:pt x="50709" y="13633"/>
                    <a:pt x="49042" y="11966"/>
                    <a:pt x="46983" y="11966"/>
                  </a:cubicBezTo>
                  <a:cubicBezTo>
                    <a:pt x="45625" y="11966"/>
                    <a:pt x="44447" y="12692"/>
                    <a:pt x="43792" y="13764"/>
                  </a:cubicBezTo>
                  <a:cubicBezTo>
                    <a:pt x="43435" y="14359"/>
                    <a:pt x="42780" y="14764"/>
                    <a:pt x="42030" y="14764"/>
                  </a:cubicBezTo>
                  <a:lnTo>
                    <a:pt x="38720" y="14764"/>
                  </a:lnTo>
                  <a:cubicBezTo>
                    <a:pt x="37600" y="14764"/>
                    <a:pt x="36684" y="13847"/>
                    <a:pt x="36684" y="12728"/>
                  </a:cubicBezTo>
                  <a:lnTo>
                    <a:pt x="36684" y="3560"/>
                  </a:lnTo>
                  <a:cubicBezTo>
                    <a:pt x="36684" y="1595"/>
                    <a:pt x="35088" y="0"/>
                    <a:pt x="33124"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65" name="Google Shape;2965;p54"/>
            <p:cNvSpPr/>
            <p:nvPr/>
          </p:nvSpPr>
          <p:spPr>
            <a:xfrm>
              <a:off x="2752419" y="1016894"/>
              <a:ext cx="232247" cy="232706"/>
            </a:xfrm>
            <a:custGeom>
              <a:rect b="b" l="l" r="r" t="t"/>
              <a:pathLst>
                <a:path extrusionOk="0" h="6085" w="6073">
                  <a:moveTo>
                    <a:pt x="3037" y="0"/>
                  </a:moveTo>
                  <a:cubicBezTo>
                    <a:pt x="1358" y="0"/>
                    <a:pt x="0" y="1370"/>
                    <a:pt x="0" y="3036"/>
                  </a:cubicBezTo>
                  <a:cubicBezTo>
                    <a:pt x="0" y="4715"/>
                    <a:pt x="1358" y="6084"/>
                    <a:pt x="3037" y="6084"/>
                  </a:cubicBezTo>
                  <a:cubicBezTo>
                    <a:pt x="4715" y="6084"/>
                    <a:pt x="6073" y="4715"/>
                    <a:pt x="6073" y="3036"/>
                  </a:cubicBezTo>
                  <a:cubicBezTo>
                    <a:pt x="6073" y="1370"/>
                    <a:pt x="4715" y="0"/>
                    <a:pt x="3037"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66" name="Google Shape;2966;p54"/>
            <p:cNvSpPr/>
            <p:nvPr/>
          </p:nvSpPr>
          <p:spPr>
            <a:xfrm>
              <a:off x="935214" y="562799"/>
              <a:ext cx="1606414" cy="369126"/>
            </a:xfrm>
            <a:custGeom>
              <a:rect b="b" l="l" r="r" t="t"/>
              <a:pathLst>
                <a:path extrusionOk="0" h="8669" w="42006">
                  <a:moveTo>
                    <a:pt x="3001" y="1"/>
                  </a:moveTo>
                  <a:cubicBezTo>
                    <a:pt x="2168" y="1"/>
                    <a:pt x="1417" y="346"/>
                    <a:pt x="882" y="882"/>
                  </a:cubicBezTo>
                  <a:cubicBezTo>
                    <a:pt x="334" y="1429"/>
                    <a:pt x="1" y="2180"/>
                    <a:pt x="1" y="3013"/>
                  </a:cubicBezTo>
                  <a:lnTo>
                    <a:pt x="1" y="8311"/>
                  </a:lnTo>
                  <a:lnTo>
                    <a:pt x="24" y="8668"/>
                  </a:lnTo>
                  <a:cubicBezTo>
                    <a:pt x="108" y="7978"/>
                    <a:pt x="417" y="7371"/>
                    <a:pt x="882" y="6894"/>
                  </a:cubicBezTo>
                  <a:cubicBezTo>
                    <a:pt x="1417" y="6359"/>
                    <a:pt x="2168" y="6013"/>
                    <a:pt x="3001" y="6013"/>
                  </a:cubicBezTo>
                  <a:lnTo>
                    <a:pt x="39006" y="6013"/>
                  </a:lnTo>
                  <a:cubicBezTo>
                    <a:pt x="40660" y="6013"/>
                    <a:pt x="42006" y="4668"/>
                    <a:pt x="42006" y="3013"/>
                  </a:cubicBezTo>
                  <a:cubicBezTo>
                    <a:pt x="42006" y="2894"/>
                    <a:pt x="42006" y="2775"/>
                    <a:pt x="41982" y="2656"/>
                  </a:cubicBezTo>
                  <a:cubicBezTo>
                    <a:pt x="41815" y="1168"/>
                    <a:pt x="40541" y="1"/>
                    <a:pt x="39006" y="1"/>
                  </a:cubicBezTo>
                  <a:close/>
                </a:path>
              </a:pathLst>
            </a:custGeom>
            <a:solidFill>
              <a:srgbClr val="B7B7B7">
                <a:alpha val="55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67" name="Google Shape;2967;p54"/>
            <p:cNvSpPr/>
            <p:nvPr/>
          </p:nvSpPr>
          <p:spPr>
            <a:xfrm>
              <a:off x="935214" y="532909"/>
              <a:ext cx="1606414" cy="383816"/>
            </a:xfrm>
            <a:custGeom>
              <a:rect b="b" l="l" r="r" t="t"/>
              <a:pathLst>
                <a:path extrusionOk="0" h="9014" w="42006">
                  <a:moveTo>
                    <a:pt x="3001" y="0"/>
                  </a:moveTo>
                  <a:cubicBezTo>
                    <a:pt x="2168" y="0"/>
                    <a:pt x="1417" y="334"/>
                    <a:pt x="882" y="881"/>
                  </a:cubicBezTo>
                  <a:cubicBezTo>
                    <a:pt x="334" y="1417"/>
                    <a:pt x="1" y="2167"/>
                    <a:pt x="1" y="3001"/>
                  </a:cubicBezTo>
                  <a:lnTo>
                    <a:pt x="1" y="9013"/>
                  </a:lnTo>
                  <a:cubicBezTo>
                    <a:pt x="1" y="8192"/>
                    <a:pt x="334" y="7430"/>
                    <a:pt x="882" y="6894"/>
                  </a:cubicBezTo>
                  <a:cubicBezTo>
                    <a:pt x="1417" y="6346"/>
                    <a:pt x="2168" y="6013"/>
                    <a:pt x="3001" y="6013"/>
                  </a:cubicBezTo>
                  <a:lnTo>
                    <a:pt x="39006" y="6013"/>
                  </a:lnTo>
                  <a:cubicBezTo>
                    <a:pt x="40660" y="6013"/>
                    <a:pt x="42006" y="4667"/>
                    <a:pt x="42006" y="3001"/>
                  </a:cubicBezTo>
                  <a:cubicBezTo>
                    <a:pt x="42006" y="1346"/>
                    <a:pt x="40660" y="0"/>
                    <a:pt x="39006"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latin typeface="Fira Sans Extra Condensed"/>
                <a:ea typeface="Fira Sans Extra Condensed"/>
                <a:cs typeface="Fira Sans Extra Condensed"/>
                <a:sym typeface="Fira Sans Extra Condensed"/>
              </a:endParaRPr>
            </a:p>
          </p:txBody>
        </p:sp>
        <p:sp>
          <p:nvSpPr>
            <p:cNvPr id="2968" name="Google Shape;2968;p54"/>
            <p:cNvSpPr txBox="1"/>
            <p:nvPr/>
          </p:nvSpPr>
          <p:spPr>
            <a:xfrm>
              <a:off x="1081172" y="857225"/>
              <a:ext cx="1390200" cy="53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Roboto"/>
                  <a:ea typeface="Roboto"/>
                  <a:cs typeface="Roboto"/>
                  <a:sym typeface="Roboto"/>
                </a:rPr>
                <a:t>AnhLD2</a:t>
              </a:r>
              <a:endParaRPr sz="1200">
                <a:solidFill>
                  <a:srgbClr val="434343"/>
                </a:solidFill>
                <a:latin typeface="Roboto"/>
                <a:ea typeface="Roboto"/>
                <a:cs typeface="Roboto"/>
                <a:sym typeface="Roboto"/>
              </a:endParaRPr>
            </a:p>
          </p:txBody>
        </p:sp>
        <p:sp>
          <p:nvSpPr>
            <p:cNvPr id="2969" name="Google Shape;2969;p54"/>
            <p:cNvSpPr txBox="1"/>
            <p:nvPr/>
          </p:nvSpPr>
          <p:spPr>
            <a:xfrm>
              <a:off x="1071825" y="532900"/>
              <a:ext cx="1469700" cy="25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Fira Sans Extra Condensed Medium"/>
                  <a:ea typeface="Fira Sans Extra Condensed Medium"/>
                  <a:cs typeface="Fira Sans Extra Condensed Medium"/>
                  <a:sym typeface="Fira Sans Extra Condensed Medium"/>
                </a:rPr>
                <a:t>Anh Đức Anh</a:t>
              </a:r>
              <a:endParaRPr>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970" name="Google Shape;2970;p54"/>
          <p:cNvGrpSpPr/>
          <p:nvPr/>
        </p:nvGrpSpPr>
        <p:grpSpPr>
          <a:xfrm>
            <a:off x="1233113" y="1772839"/>
            <a:ext cx="2079971" cy="979076"/>
            <a:chOff x="933838" y="1769089"/>
            <a:chExt cx="2079971" cy="979076"/>
          </a:xfrm>
        </p:grpSpPr>
        <p:sp>
          <p:nvSpPr>
            <p:cNvPr id="2971" name="Google Shape;2971;p54"/>
            <p:cNvSpPr/>
            <p:nvPr/>
          </p:nvSpPr>
          <p:spPr>
            <a:xfrm>
              <a:off x="1033115" y="1787667"/>
              <a:ext cx="1980694" cy="960499"/>
            </a:xfrm>
            <a:custGeom>
              <a:rect b="b" l="l" r="r" t="t"/>
              <a:pathLst>
                <a:path extrusionOk="0" h="25116" w="51793">
                  <a:moveTo>
                    <a:pt x="33566" y="0"/>
                  </a:moveTo>
                  <a:cubicBezTo>
                    <a:pt x="33522" y="0"/>
                    <a:pt x="33478" y="1"/>
                    <a:pt x="33433" y="3"/>
                  </a:cubicBezTo>
                  <a:lnTo>
                    <a:pt x="3537" y="979"/>
                  </a:lnTo>
                  <a:cubicBezTo>
                    <a:pt x="1548" y="1050"/>
                    <a:pt x="0" y="2693"/>
                    <a:pt x="60" y="4646"/>
                  </a:cubicBezTo>
                  <a:lnTo>
                    <a:pt x="620" y="21684"/>
                  </a:lnTo>
                  <a:cubicBezTo>
                    <a:pt x="689" y="23604"/>
                    <a:pt x="2273" y="25115"/>
                    <a:pt x="4190" y="25115"/>
                  </a:cubicBezTo>
                  <a:cubicBezTo>
                    <a:pt x="4234" y="25115"/>
                    <a:pt x="4278" y="25114"/>
                    <a:pt x="4322" y="25113"/>
                  </a:cubicBezTo>
                  <a:lnTo>
                    <a:pt x="34231" y="24136"/>
                  </a:lnTo>
                  <a:cubicBezTo>
                    <a:pt x="36207" y="24065"/>
                    <a:pt x="37767" y="22422"/>
                    <a:pt x="37696" y="20469"/>
                  </a:cubicBezTo>
                  <a:lnTo>
                    <a:pt x="37636" y="18541"/>
                  </a:lnTo>
                  <a:cubicBezTo>
                    <a:pt x="37600" y="17409"/>
                    <a:pt x="38493" y="16469"/>
                    <a:pt x="39636" y="16433"/>
                  </a:cubicBezTo>
                  <a:lnTo>
                    <a:pt x="42982" y="16314"/>
                  </a:lnTo>
                  <a:cubicBezTo>
                    <a:pt x="43004" y="16313"/>
                    <a:pt x="43026" y="16313"/>
                    <a:pt x="43048" y="16313"/>
                  </a:cubicBezTo>
                  <a:cubicBezTo>
                    <a:pt x="43772" y="16313"/>
                    <a:pt x="44422" y="16689"/>
                    <a:pt x="44792" y="17267"/>
                  </a:cubicBezTo>
                  <a:cubicBezTo>
                    <a:pt x="45460" y="18280"/>
                    <a:pt x="46628" y="18948"/>
                    <a:pt x="47943" y="18948"/>
                  </a:cubicBezTo>
                  <a:cubicBezTo>
                    <a:pt x="47988" y="18948"/>
                    <a:pt x="48033" y="18947"/>
                    <a:pt x="48078" y="18945"/>
                  </a:cubicBezTo>
                  <a:cubicBezTo>
                    <a:pt x="50162" y="18886"/>
                    <a:pt x="51793" y="17159"/>
                    <a:pt x="51721" y="15100"/>
                  </a:cubicBezTo>
                  <a:cubicBezTo>
                    <a:pt x="51663" y="13084"/>
                    <a:pt x="49985" y="11490"/>
                    <a:pt x="47961" y="11490"/>
                  </a:cubicBezTo>
                  <a:cubicBezTo>
                    <a:pt x="47916" y="11490"/>
                    <a:pt x="47872" y="11491"/>
                    <a:pt x="47828" y="11492"/>
                  </a:cubicBezTo>
                  <a:cubicBezTo>
                    <a:pt x="46459" y="11540"/>
                    <a:pt x="45292" y="12290"/>
                    <a:pt x="44661" y="13397"/>
                  </a:cubicBezTo>
                  <a:cubicBezTo>
                    <a:pt x="44327" y="14004"/>
                    <a:pt x="43673" y="14433"/>
                    <a:pt x="42911" y="14457"/>
                  </a:cubicBezTo>
                  <a:lnTo>
                    <a:pt x="39577" y="14564"/>
                  </a:lnTo>
                  <a:cubicBezTo>
                    <a:pt x="39554" y="14565"/>
                    <a:pt x="39532" y="14565"/>
                    <a:pt x="39510" y="14565"/>
                  </a:cubicBezTo>
                  <a:cubicBezTo>
                    <a:pt x="38397" y="14565"/>
                    <a:pt x="37480" y="13696"/>
                    <a:pt x="37434" y="12587"/>
                  </a:cubicBezTo>
                  <a:lnTo>
                    <a:pt x="37136" y="3432"/>
                  </a:lnTo>
                  <a:cubicBezTo>
                    <a:pt x="37078" y="1511"/>
                    <a:pt x="35484" y="0"/>
                    <a:pt x="33566" y="0"/>
                  </a:cubicBezTo>
                  <a:close/>
                </a:path>
              </a:pathLst>
            </a:custGeom>
            <a:solidFill>
              <a:srgbClr val="B7B7B7">
                <a:alpha val="55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72" name="Google Shape;2972;p54"/>
            <p:cNvSpPr/>
            <p:nvPr/>
          </p:nvSpPr>
          <p:spPr>
            <a:xfrm>
              <a:off x="933838" y="2025120"/>
              <a:ext cx="177598" cy="256034"/>
            </a:xfrm>
            <a:custGeom>
              <a:rect b="b" l="l" r="r" t="t"/>
              <a:pathLst>
                <a:path extrusionOk="0" h="6013" w="4644">
                  <a:moveTo>
                    <a:pt x="3001" y="0"/>
                  </a:moveTo>
                  <a:cubicBezTo>
                    <a:pt x="2168" y="0"/>
                    <a:pt x="1417" y="346"/>
                    <a:pt x="882" y="881"/>
                  </a:cubicBezTo>
                  <a:cubicBezTo>
                    <a:pt x="334" y="1429"/>
                    <a:pt x="1" y="2179"/>
                    <a:pt x="1" y="3013"/>
                  </a:cubicBezTo>
                  <a:cubicBezTo>
                    <a:pt x="1" y="4668"/>
                    <a:pt x="1346" y="6013"/>
                    <a:pt x="3001" y="6013"/>
                  </a:cubicBezTo>
                  <a:lnTo>
                    <a:pt x="4644" y="6013"/>
                  </a:lnTo>
                  <a:lnTo>
                    <a:pt x="4644" y="0"/>
                  </a:lnTo>
                  <a:close/>
                </a:path>
              </a:pathLst>
            </a:custGeom>
            <a:solidFill>
              <a:srgbClr val="268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73" name="Google Shape;2973;p54"/>
            <p:cNvSpPr/>
            <p:nvPr/>
          </p:nvSpPr>
          <p:spPr>
            <a:xfrm>
              <a:off x="1071816" y="1769540"/>
              <a:ext cx="1939277" cy="923442"/>
            </a:xfrm>
            <a:custGeom>
              <a:rect b="b" l="l" r="r" t="t"/>
              <a:pathLst>
                <a:path extrusionOk="0" h="24147" w="50710">
                  <a:moveTo>
                    <a:pt x="3549" y="0"/>
                  </a:moveTo>
                  <a:cubicBezTo>
                    <a:pt x="1584" y="0"/>
                    <a:pt x="1" y="1596"/>
                    <a:pt x="1" y="3548"/>
                  </a:cubicBezTo>
                  <a:lnTo>
                    <a:pt x="1" y="20598"/>
                  </a:lnTo>
                  <a:cubicBezTo>
                    <a:pt x="1" y="22563"/>
                    <a:pt x="1584" y="24146"/>
                    <a:pt x="3549" y="24146"/>
                  </a:cubicBezTo>
                  <a:lnTo>
                    <a:pt x="33124" y="24146"/>
                  </a:lnTo>
                  <a:cubicBezTo>
                    <a:pt x="35088" y="24146"/>
                    <a:pt x="36684" y="22563"/>
                    <a:pt x="36684" y="20598"/>
                  </a:cubicBezTo>
                  <a:lnTo>
                    <a:pt x="36684" y="18669"/>
                  </a:lnTo>
                  <a:cubicBezTo>
                    <a:pt x="36684" y="17538"/>
                    <a:pt x="37600" y="16621"/>
                    <a:pt x="38720" y="16621"/>
                  </a:cubicBezTo>
                  <a:lnTo>
                    <a:pt x="42030" y="16621"/>
                  </a:lnTo>
                  <a:cubicBezTo>
                    <a:pt x="42780" y="16621"/>
                    <a:pt x="43435" y="17026"/>
                    <a:pt x="43792" y="17633"/>
                  </a:cubicBezTo>
                  <a:cubicBezTo>
                    <a:pt x="44447" y="18705"/>
                    <a:pt x="45625" y="19419"/>
                    <a:pt x="46983" y="19419"/>
                  </a:cubicBezTo>
                  <a:cubicBezTo>
                    <a:pt x="49042" y="19419"/>
                    <a:pt x="50709" y="17753"/>
                    <a:pt x="50709" y="15693"/>
                  </a:cubicBezTo>
                  <a:cubicBezTo>
                    <a:pt x="50709" y="13633"/>
                    <a:pt x="49042" y="11954"/>
                    <a:pt x="46983" y="11954"/>
                  </a:cubicBezTo>
                  <a:cubicBezTo>
                    <a:pt x="45625" y="11954"/>
                    <a:pt x="44447" y="12680"/>
                    <a:pt x="43792" y="13752"/>
                  </a:cubicBezTo>
                  <a:cubicBezTo>
                    <a:pt x="43435" y="14359"/>
                    <a:pt x="42780" y="14764"/>
                    <a:pt x="42030" y="14764"/>
                  </a:cubicBezTo>
                  <a:lnTo>
                    <a:pt x="38720" y="14764"/>
                  </a:lnTo>
                  <a:cubicBezTo>
                    <a:pt x="37600" y="14764"/>
                    <a:pt x="36684" y="13847"/>
                    <a:pt x="36684" y="12716"/>
                  </a:cubicBezTo>
                  <a:lnTo>
                    <a:pt x="36684" y="3548"/>
                  </a:lnTo>
                  <a:cubicBezTo>
                    <a:pt x="36684" y="1596"/>
                    <a:pt x="35088" y="0"/>
                    <a:pt x="33124" y="0"/>
                  </a:cubicBezTo>
                  <a:close/>
                </a:path>
              </a:pathLst>
            </a:custGeom>
            <a:solidFill>
              <a:srgbClr val="FDFD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74" name="Google Shape;2974;p54"/>
            <p:cNvSpPr/>
            <p:nvPr/>
          </p:nvSpPr>
          <p:spPr>
            <a:xfrm>
              <a:off x="2752419" y="2253534"/>
              <a:ext cx="232247" cy="232247"/>
            </a:xfrm>
            <a:custGeom>
              <a:rect b="b" l="l" r="r" t="t"/>
              <a:pathLst>
                <a:path extrusionOk="0" h="6073" w="6073">
                  <a:moveTo>
                    <a:pt x="3037" y="1"/>
                  </a:moveTo>
                  <a:cubicBezTo>
                    <a:pt x="1358" y="1"/>
                    <a:pt x="0" y="1358"/>
                    <a:pt x="0" y="3037"/>
                  </a:cubicBezTo>
                  <a:cubicBezTo>
                    <a:pt x="0" y="4716"/>
                    <a:pt x="1358" y="6073"/>
                    <a:pt x="3037" y="6073"/>
                  </a:cubicBezTo>
                  <a:cubicBezTo>
                    <a:pt x="4715" y="6073"/>
                    <a:pt x="6073" y="4716"/>
                    <a:pt x="6073" y="3037"/>
                  </a:cubicBezTo>
                  <a:cubicBezTo>
                    <a:pt x="6073" y="1358"/>
                    <a:pt x="4715" y="1"/>
                    <a:pt x="3037"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75" name="Google Shape;2975;p54"/>
            <p:cNvSpPr/>
            <p:nvPr/>
          </p:nvSpPr>
          <p:spPr>
            <a:xfrm>
              <a:off x="935214" y="1799534"/>
              <a:ext cx="1606414" cy="368572"/>
            </a:xfrm>
            <a:custGeom>
              <a:rect b="b" l="l" r="r" t="t"/>
              <a:pathLst>
                <a:path extrusionOk="0" h="8656" w="42006">
                  <a:moveTo>
                    <a:pt x="3001" y="0"/>
                  </a:moveTo>
                  <a:cubicBezTo>
                    <a:pt x="2168" y="0"/>
                    <a:pt x="1417" y="333"/>
                    <a:pt x="882" y="881"/>
                  </a:cubicBezTo>
                  <a:cubicBezTo>
                    <a:pt x="334" y="1429"/>
                    <a:pt x="1" y="2179"/>
                    <a:pt x="1" y="3012"/>
                  </a:cubicBezTo>
                  <a:lnTo>
                    <a:pt x="1" y="8311"/>
                  </a:lnTo>
                  <a:lnTo>
                    <a:pt x="24" y="8656"/>
                  </a:lnTo>
                  <a:cubicBezTo>
                    <a:pt x="108" y="7977"/>
                    <a:pt x="417" y="7358"/>
                    <a:pt x="882" y="6894"/>
                  </a:cubicBezTo>
                  <a:cubicBezTo>
                    <a:pt x="1417" y="6346"/>
                    <a:pt x="2168" y="6013"/>
                    <a:pt x="3001" y="6013"/>
                  </a:cubicBezTo>
                  <a:lnTo>
                    <a:pt x="39006" y="6013"/>
                  </a:lnTo>
                  <a:cubicBezTo>
                    <a:pt x="40660" y="6013"/>
                    <a:pt x="42006" y="4667"/>
                    <a:pt x="42006" y="3012"/>
                  </a:cubicBezTo>
                  <a:cubicBezTo>
                    <a:pt x="42006" y="2881"/>
                    <a:pt x="42006" y="2774"/>
                    <a:pt x="41982" y="2655"/>
                  </a:cubicBezTo>
                  <a:cubicBezTo>
                    <a:pt x="41815" y="1155"/>
                    <a:pt x="40541" y="0"/>
                    <a:pt x="39006" y="0"/>
                  </a:cubicBezTo>
                  <a:close/>
                </a:path>
              </a:pathLst>
            </a:custGeom>
            <a:solidFill>
              <a:srgbClr val="B7B7B7">
                <a:alpha val="55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76" name="Google Shape;2976;p54"/>
            <p:cNvSpPr/>
            <p:nvPr/>
          </p:nvSpPr>
          <p:spPr>
            <a:xfrm>
              <a:off x="935214" y="1769089"/>
              <a:ext cx="1606414" cy="384327"/>
            </a:xfrm>
            <a:custGeom>
              <a:rect b="b" l="l" r="r" t="t"/>
              <a:pathLst>
                <a:path extrusionOk="0" h="9026" w="42006">
                  <a:moveTo>
                    <a:pt x="3001" y="1"/>
                  </a:moveTo>
                  <a:cubicBezTo>
                    <a:pt x="2168" y="1"/>
                    <a:pt x="1417" y="334"/>
                    <a:pt x="882" y="882"/>
                  </a:cubicBezTo>
                  <a:cubicBezTo>
                    <a:pt x="334" y="1429"/>
                    <a:pt x="1" y="2179"/>
                    <a:pt x="1" y="3013"/>
                  </a:cubicBezTo>
                  <a:lnTo>
                    <a:pt x="1" y="9026"/>
                  </a:lnTo>
                  <a:cubicBezTo>
                    <a:pt x="1" y="8192"/>
                    <a:pt x="334" y="7442"/>
                    <a:pt x="882" y="6894"/>
                  </a:cubicBezTo>
                  <a:cubicBezTo>
                    <a:pt x="1417" y="6359"/>
                    <a:pt x="2168" y="6013"/>
                    <a:pt x="3001" y="6013"/>
                  </a:cubicBezTo>
                  <a:lnTo>
                    <a:pt x="39006" y="6013"/>
                  </a:lnTo>
                  <a:cubicBezTo>
                    <a:pt x="40660" y="6013"/>
                    <a:pt x="42006" y="4668"/>
                    <a:pt x="42006" y="3013"/>
                  </a:cubicBezTo>
                  <a:cubicBezTo>
                    <a:pt x="42006" y="1346"/>
                    <a:pt x="40660" y="1"/>
                    <a:pt x="39006"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77" name="Google Shape;2977;p54"/>
            <p:cNvSpPr txBox="1"/>
            <p:nvPr/>
          </p:nvSpPr>
          <p:spPr>
            <a:xfrm>
              <a:off x="1081172" y="2097663"/>
              <a:ext cx="1390200" cy="53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Roboto"/>
                  <a:ea typeface="Roboto"/>
                  <a:cs typeface="Roboto"/>
                  <a:sym typeface="Roboto"/>
                </a:rPr>
                <a:t>ToanDA</a:t>
              </a:r>
              <a:endParaRPr sz="1200">
                <a:solidFill>
                  <a:srgbClr val="434343"/>
                </a:solidFill>
                <a:latin typeface="Roboto"/>
                <a:ea typeface="Roboto"/>
                <a:cs typeface="Roboto"/>
                <a:sym typeface="Roboto"/>
              </a:endParaRPr>
            </a:p>
          </p:txBody>
        </p:sp>
        <p:sp>
          <p:nvSpPr>
            <p:cNvPr id="2978" name="Google Shape;2978;p54"/>
            <p:cNvSpPr txBox="1"/>
            <p:nvPr/>
          </p:nvSpPr>
          <p:spPr>
            <a:xfrm>
              <a:off x="1071825" y="1769313"/>
              <a:ext cx="1469700" cy="25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Fira Sans Extra Condensed Medium"/>
                  <a:ea typeface="Fira Sans Extra Condensed Medium"/>
                  <a:cs typeface="Fira Sans Extra Condensed Medium"/>
                  <a:sym typeface="Fira Sans Extra Condensed Medium"/>
                </a:rPr>
                <a:t>Anh Toàn</a:t>
              </a:r>
              <a:endParaRPr>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979" name="Google Shape;2979;p54"/>
          <p:cNvGrpSpPr/>
          <p:nvPr/>
        </p:nvGrpSpPr>
        <p:grpSpPr>
          <a:xfrm>
            <a:off x="1233113" y="3009471"/>
            <a:ext cx="2079971" cy="979046"/>
            <a:chOff x="933838" y="3005721"/>
            <a:chExt cx="2079971" cy="979046"/>
          </a:xfrm>
        </p:grpSpPr>
        <p:sp>
          <p:nvSpPr>
            <p:cNvPr id="2980" name="Google Shape;2980;p54"/>
            <p:cNvSpPr/>
            <p:nvPr/>
          </p:nvSpPr>
          <p:spPr>
            <a:xfrm>
              <a:off x="1033115" y="3023886"/>
              <a:ext cx="1980694" cy="960881"/>
            </a:xfrm>
            <a:custGeom>
              <a:rect b="b" l="l" r="r" t="t"/>
              <a:pathLst>
                <a:path extrusionOk="0" h="25126" w="51793">
                  <a:moveTo>
                    <a:pt x="33544" y="0"/>
                  </a:moveTo>
                  <a:cubicBezTo>
                    <a:pt x="33507" y="0"/>
                    <a:pt x="33470" y="1"/>
                    <a:pt x="33433" y="2"/>
                  </a:cubicBezTo>
                  <a:lnTo>
                    <a:pt x="3537" y="990"/>
                  </a:lnTo>
                  <a:cubicBezTo>
                    <a:pt x="1548" y="1050"/>
                    <a:pt x="0" y="2693"/>
                    <a:pt x="60" y="4657"/>
                  </a:cubicBezTo>
                  <a:lnTo>
                    <a:pt x="620" y="21695"/>
                  </a:lnTo>
                  <a:cubicBezTo>
                    <a:pt x="690" y="23611"/>
                    <a:pt x="2284" y="25126"/>
                    <a:pt x="4211" y="25126"/>
                  </a:cubicBezTo>
                  <a:cubicBezTo>
                    <a:pt x="4248" y="25126"/>
                    <a:pt x="4285" y="25125"/>
                    <a:pt x="4322" y="25124"/>
                  </a:cubicBezTo>
                  <a:lnTo>
                    <a:pt x="34231" y="24136"/>
                  </a:lnTo>
                  <a:cubicBezTo>
                    <a:pt x="36207" y="24076"/>
                    <a:pt x="37767" y="22433"/>
                    <a:pt x="37696" y="20469"/>
                  </a:cubicBezTo>
                  <a:lnTo>
                    <a:pt x="37636" y="18540"/>
                  </a:lnTo>
                  <a:cubicBezTo>
                    <a:pt x="37600" y="17409"/>
                    <a:pt x="38493" y="16468"/>
                    <a:pt x="39636" y="16433"/>
                  </a:cubicBezTo>
                  <a:lnTo>
                    <a:pt x="42982" y="16325"/>
                  </a:lnTo>
                  <a:cubicBezTo>
                    <a:pt x="43004" y="16325"/>
                    <a:pt x="43026" y="16324"/>
                    <a:pt x="43049" y="16324"/>
                  </a:cubicBezTo>
                  <a:cubicBezTo>
                    <a:pt x="43772" y="16324"/>
                    <a:pt x="44422" y="16700"/>
                    <a:pt x="44792" y="17266"/>
                  </a:cubicBezTo>
                  <a:cubicBezTo>
                    <a:pt x="45460" y="18291"/>
                    <a:pt x="46628" y="18959"/>
                    <a:pt x="47943" y="18959"/>
                  </a:cubicBezTo>
                  <a:cubicBezTo>
                    <a:pt x="47988" y="18959"/>
                    <a:pt x="48033" y="18958"/>
                    <a:pt x="48078" y="18957"/>
                  </a:cubicBezTo>
                  <a:cubicBezTo>
                    <a:pt x="50162" y="18885"/>
                    <a:pt x="51793" y="17159"/>
                    <a:pt x="51721" y="15099"/>
                  </a:cubicBezTo>
                  <a:cubicBezTo>
                    <a:pt x="51663" y="13076"/>
                    <a:pt x="49974" y="11490"/>
                    <a:pt x="47940" y="11490"/>
                  </a:cubicBezTo>
                  <a:cubicBezTo>
                    <a:pt x="47903" y="11490"/>
                    <a:pt x="47865" y="11490"/>
                    <a:pt x="47828" y="11491"/>
                  </a:cubicBezTo>
                  <a:cubicBezTo>
                    <a:pt x="46459" y="11539"/>
                    <a:pt x="45292" y="12301"/>
                    <a:pt x="44661" y="13396"/>
                  </a:cubicBezTo>
                  <a:cubicBezTo>
                    <a:pt x="44327" y="14004"/>
                    <a:pt x="43673" y="14432"/>
                    <a:pt x="42911" y="14456"/>
                  </a:cubicBezTo>
                  <a:lnTo>
                    <a:pt x="39577" y="14575"/>
                  </a:lnTo>
                  <a:cubicBezTo>
                    <a:pt x="39555" y="14576"/>
                    <a:pt x="39533" y="14576"/>
                    <a:pt x="39511" y="14576"/>
                  </a:cubicBezTo>
                  <a:cubicBezTo>
                    <a:pt x="38397" y="14576"/>
                    <a:pt x="37480" y="13696"/>
                    <a:pt x="37434" y="12599"/>
                  </a:cubicBezTo>
                  <a:lnTo>
                    <a:pt x="37136" y="3431"/>
                  </a:lnTo>
                  <a:cubicBezTo>
                    <a:pt x="37078" y="1515"/>
                    <a:pt x="35472" y="0"/>
                    <a:pt x="33544" y="0"/>
                  </a:cubicBezTo>
                  <a:close/>
                </a:path>
              </a:pathLst>
            </a:custGeom>
            <a:solidFill>
              <a:srgbClr val="B7B7B7">
                <a:alpha val="55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81" name="Google Shape;2981;p54"/>
            <p:cNvSpPr/>
            <p:nvPr/>
          </p:nvSpPr>
          <p:spPr>
            <a:xfrm>
              <a:off x="933838" y="3261739"/>
              <a:ext cx="177598" cy="256061"/>
            </a:xfrm>
            <a:custGeom>
              <a:rect b="b" l="l" r="r" t="t"/>
              <a:pathLst>
                <a:path extrusionOk="0" h="6014" w="4644">
                  <a:moveTo>
                    <a:pt x="3001" y="1"/>
                  </a:moveTo>
                  <a:cubicBezTo>
                    <a:pt x="2168" y="1"/>
                    <a:pt x="1417" y="334"/>
                    <a:pt x="882" y="882"/>
                  </a:cubicBezTo>
                  <a:cubicBezTo>
                    <a:pt x="334" y="1417"/>
                    <a:pt x="1" y="2179"/>
                    <a:pt x="1" y="3001"/>
                  </a:cubicBezTo>
                  <a:cubicBezTo>
                    <a:pt x="1" y="4668"/>
                    <a:pt x="1346" y="6013"/>
                    <a:pt x="3001" y="6013"/>
                  </a:cubicBezTo>
                  <a:lnTo>
                    <a:pt x="4644" y="6013"/>
                  </a:lnTo>
                  <a:lnTo>
                    <a:pt x="4644" y="1"/>
                  </a:lnTo>
                  <a:close/>
                </a:path>
              </a:pathLst>
            </a:custGeom>
            <a:solidFill>
              <a:srgbClr val="CF12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82" name="Google Shape;2982;p54"/>
            <p:cNvSpPr/>
            <p:nvPr/>
          </p:nvSpPr>
          <p:spPr>
            <a:xfrm>
              <a:off x="1071816" y="3005721"/>
              <a:ext cx="1939277" cy="923901"/>
            </a:xfrm>
            <a:custGeom>
              <a:rect b="b" l="l" r="r" t="t"/>
              <a:pathLst>
                <a:path extrusionOk="0" h="24159" w="50710">
                  <a:moveTo>
                    <a:pt x="3549" y="1"/>
                  </a:moveTo>
                  <a:cubicBezTo>
                    <a:pt x="1584" y="1"/>
                    <a:pt x="1" y="1596"/>
                    <a:pt x="1" y="3561"/>
                  </a:cubicBezTo>
                  <a:lnTo>
                    <a:pt x="1" y="20610"/>
                  </a:lnTo>
                  <a:cubicBezTo>
                    <a:pt x="1" y="22563"/>
                    <a:pt x="1584" y="24158"/>
                    <a:pt x="3549" y="24158"/>
                  </a:cubicBezTo>
                  <a:lnTo>
                    <a:pt x="33124" y="24158"/>
                  </a:lnTo>
                  <a:cubicBezTo>
                    <a:pt x="35088" y="24158"/>
                    <a:pt x="36684" y="22563"/>
                    <a:pt x="36684" y="20610"/>
                  </a:cubicBezTo>
                  <a:lnTo>
                    <a:pt x="36684" y="18670"/>
                  </a:lnTo>
                  <a:cubicBezTo>
                    <a:pt x="36684" y="17550"/>
                    <a:pt x="37600" y="16634"/>
                    <a:pt x="38720" y="16634"/>
                  </a:cubicBezTo>
                  <a:lnTo>
                    <a:pt x="42030" y="16634"/>
                  </a:lnTo>
                  <a:cubicBezTo>
                    <a:pt x="42780" y="16634"/>
                    <a:pt x="43435" y="17039"/>
                    <a:pt x="43792" y="17634"/>
                  </a:cubicBezTo>
                  <a:cubicBezTo>
                    <a:pt x="44447" y="18705"/>
                    <a:pt x="45625" y="19432"/>
                    <a:pt x="46983" y="19432"/>
                  </a:cubicBezTo>
                  <a:cubicBezTo>
                    <a:pt x="49042" y="19432"/>
                    <a:pt x="50709" y="17765"/>
                    <a:pt x="50709" y="15693"/>
                  </a:cubicBezTo>
                  <a:cubicBezTo>
                    <a:pt x="50709" y="13633"/>
                    <a:pt x="49042" y="11966"/>
                    <a:pt x="46983" y="11966"/>
                  </a:cubicBezTo>
                  <a:cubicBezTo>
                    <a:pt x="45625" y="11966"/>
                    <a:pt x="44447" y="12693"/>
                    <a:pt x="43792" y="13764"/>
                  </a:cubicBezTo>
                  <a:cubicBezTo>
                    <a:pt x="43435" y="14360"/>
                    <a:pt x="42780" y="14764"/>
                    <a:pt x="42030" y="14764"/>
                  </a:cubicBezTo>
                  <a:lnTo>
                    <a:pt x="38720" y="14764"/>
                  </a:lnTo>
                  <a:cubicBezTo>
                    <a:pt x="37600" y="14764"/>
                    <a:pt x="36684" y="13848"/>
                    <a:pt x="36684" y="12728"/>
                  </a:cubicBezTo>
                  <a:lnTo>
                    <a:pt x="36684" y="3561"/>
                  </a:lnTo>
                  <a:cubicBezTo>
                    <a:pt x="36684" y="1596"/>
                    <a:pt x="35088" y="1"/>
                    <a:pt x="33124" y="1"/>
                  </a:cubicBezTo>
                  <a:close/>
                </a:path>
              </a:pathLst>
            </a:custGeom>
            <a:solidFill>
              <a:srgbClr val="FDFD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83" name="Google Shape;2983;p54"/>
            <p:cNvSpPr/>
            <p:nvPr/>
          </p:nvSpPr>
          <p:spPr>
            <a:xfrm>
              <a:off x="2752419" y="3489753"/>
              <a:ext cx="232247" cy="232706"/>
            </a:xfrm>
            <a:custGeom>
              <a:rect b="b" l="l" r="r" t="t"/>
              <a:pathLst>
                <a:path extrusionOk="0" h="6085" w="6073">
                  <a:moveTo>
                    <a:pt x="3037" y="0"/>
                  </a:moveTo>
                  <a:cubicBezTo>
                    <a:pt x="1358" y="0"/>
                    <a:pt x="0" y="1369"/>
                    <a:pt x="0" y="3036"/>
                  </a:cubicBezTo>
                  <a:cubicBezTo>
                    <a:pt x="0" y="4715"/>
                    <a:pt x="1358" y="6084"/>
                    <a:pt x="3037" y="6084"/>
                  </a:cubicBezTo>
                  <a:cubicBezTo>
                    <a:pt x="4715" y="6084"/>
                    <a:pt x="6073" y="4715"/>
                    <a:pt x="6073" y="3036"/>
                  </a:cubicBezTo>
                  <a:cubicBezTo>
                    <a:pt x="6073" y="1369"/>
                    <a:pt x="4715" y="0"/>
                    <a:pt x="3037"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84" name="Google Shape;2984;p54"/>
            <p:cNvSpPr/>
            <p:nvPr/>
          </p:nvSpPr>
          <p:spPr>
            <a:xfrm>
              <a:off x="935214" y="3035660"/>
              <a:ext cx="1606414" cy="369104"/>
            </a:xfrm>
            <a:custGeom>
              <a:rect b="b" l="l" r="r" t="t"/>
              <a:pathLst>
                <a:path extrusionOk="0" h="8669" w="42006">
                  <a:moveTo>
                    <a:pt x="3001" y="0"/>
                  </a:moveTo>
                  <a:cubicBezTo>
                    <a:pt x="2168" y="0"/>
                    <a:pt x="1417" y="346"/>
                    <a:pt x="882" y="881"/>
                  </a:cubicBezTo>
                  <a:cubicBezTo>
                    <a:pt x="334" y="1429"/>
                    <a:pt x="1" y="2179"/>
                    <a:pt x="1" y="3013"/>
                  </a:cubicBezTo>
                  <a:lnTo>
                    <a:pt x="1" y="8311"/>
                  </a:lnTo>
                  <a:lnTo>
                    <a:pt x="24" y="8668"/>
                  </a:lnTo>
                  <a:cubicBezTo>
                    <a:pt x="108" y="7978"/>
                    <a:pt x="417" y="7370"/>
                    <a:pt x="882" y="6894"/>
                  </a:cubicBezTo>
                  <a:cubicBezTo>
                    <a:pt x="1417" y="6358"/>
                    <a:pt x="2168" y="6013"/>
                    <a:pt x="3001" y="6013"/>
                  </a:cubicBezTo>
                  <a:lnTo>
                    <a:pt x="39006" y="6013"/>
                  </a:lnTo>
                  <a:cubicBezTo>
                    <a:pt x="40660" y="6013"/>
                    <a:pt x="42006" y="4668"/>
                    <a:pt x="42006" y="3013"/>
                  </a:cubicBezTo>
                  <a:cubicBezTo>
                    <a:pt x="42006" y="2894"/>
                    <a:pt x="42006" y="2775"/>
                    <a:pt x="41982" y="2655"/>
                  </a:cubicBezTo>
                  <a:cubicBezTo>
                    <a:pt x="41815" y="1167"/>
                    <a:pt x="40541" y="0"/>
                    <a:pt x="39006" y="0"/>
                  </a:cubicBezTo>
                  <a:close/>
                </a:path>
              </a:pathLst>
            </a:custGeom>
            <a:solidFill>
              <a:srgbClr val="B7B7B7">
                <a:alpha val="553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85" name="Google Shape;2985;p54"/>
            <p:cNvSpPr/>
            <p:nvPr/>
          </p:nvSpPr>
          <p:spPr>
            <a:xfrm>
              <a:off x="935214" y="3005729"/>
              <a:ext cx="1606414" cy="383794"/>
            </a:xfrm>
            <a:custGeom>
              <a:rect b="b" l="l" r="r" t="t"/>
              <a:pathLst>
                <a:path extrusionOk="0" h="9014" w="42006">
                  <a:moveTo>
                    <a:pt x="3001" y="1"/>
                  </a:moveTo>
                  <a:cubicBezTo>
                    <a:pt x="2168" y="1"/>
                    <a:pt x="1417" y="334"/>
                    <a:pt x="882" y="882"/>
                  </a:cubicBezTo>
                  <a:cubicBezTo>
                    <a:pt x="334" y="1418"/>
                    <a:pt x="1" y="2168"/>
                    <a:pt x="1" y="3001"/>
                  </a:cubicBezTo>
                  <a:lnTo>
                    <a:pt x="1" y="9014"/>
                  </a:lnTo>
                  <a:cubicBezTo>
                    <a:pt x="1" y="8192"/>
                    <a:pt x="334" y="7430"/>
                    <a:pt x="882" y="6895"/>
                  </a:cubicBezTo>
                  <a:cubicBezTo>
                    <a:pt x="1417" y="6347"/>
                    <a:pt x="2168" y="6014"/>
                    <a:pt x="3001" y="6014"/>
                  </a:cubicBezTo>
                  <a:lnTo>
                    <a:pt x="39006" y="6014"/>
                  </a:lnTo>
                  <a:cubicBezTo>
                    <a:pt x="40660" y="6014"/>
                    <a:pt x="42006" y="4668"/>
                    <a:pt x="42006" y="3001"/>
                  </a:cubicBezTo>
                  <a:cubicBezTo>
                    <a:pt x="42006" y="1346"/>
                    <a:pt x="40660" y="1"/>
                    <a:pt x="39006" y="1"/>
                  </a:cubicBezTo>
                  <a:close/>
                </a:path>
              </a:pathLst>
            </a:custGeom>
            <a:solidFill>
              <a:srgbClr val="EC3A3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2986" name="Google Shape;2986;p54"/>
            <p:cNvSpPr txBox="1"/>
            <p:nvPr/>
          </p:nvSpPr>
          <p:spPr>
            <a:xfrm>
              <a:off x="1081172" y="3338113"/>
              <a:ext cx="1390200" cy="53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34343"/>
                  </a:solidFill>
                  <a:latin typeface="Roboto"/>
                  <a:ea typeface="Roboto"/>
                  <a:cs typeface="Roboto"/>
                  <a:sym typeface="Roboto"/>
                </a:rPr>
                <a:t>ThuyenPT</a:t>
              </a:r>
              <a:endParaRPr sz="1200">
                <a:solidFill>
                  <a:srgbClr val="434343"/>
                </a:solidFill>
                <a:latin typeface="Roboto"/>
                <a:ea typeface="Roboto"/>
                <a:cs typeface="Roboto"/>
                <a:sym typeface="Roboto"/>
              </a:endParaRPr>
            </a:p>
          </p:txBody>
        </p:sp>
        <p:sp>
          <p:nvSpPr>
            <p:cNvPr id="2987" name="Google Shape;2987;p54"/>
            <p:cNvSpPr txBox="1"/>
            <p:nvPr/>
          </p:nvSpPr>
          <p:spPr>
            <a:xfrm>
              <a:off x="1071825" y="3005788"/>
              <a:ext cx="1469700" cy="25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Fira Sans Extra Condensed Medium"/>
                  <a:ea typeface="Fira Sans Extra Condensed Medium"/>
                  <a:cs typeface="Fira Sans Extra Condensed Medium"/>
                  <a:sym typeface="Fira Sans Extra Condensed Medium"/>
                </a:rPr>
                <a:t>Anh Thuyên</a:t>
              </a:r>
              <a:endParaRPr>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2988" name="Google Shape;2988;p54"/>
          <p:cNvSpPr txBox="1"/>
          <p:nvPr/>
        </p:nvSpPr>
        <p:spPr>
          <a:xfrm>
            <a:off x="5217325" y="2939875"/>
            <a:ext cx="26238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 đã hỗ trợ em hoàn thành các modules của chương trình</a:t>
            </a:r>
            <a:endParaRPr i="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2" name="Shape 2992"/>
        <p:cNvGrpSpPr/>
        <p:nvPr/>
      </p:nvGrpSpPr>
      <p:grpSpPr>
        <a:xfrm>
          <a:off x="0" y="0"/>
          <a:ext cx="0" cy="0"/>
          <a:chOff x="0" y="0"/>
          <a:chExt cx="0" cy="0"/>
        </a:xfrm>
      </p:grpSpPr>
      <p:sp>
        <p:nvSpPr>
          <p:cNvPr id="2993" name="Google Shape;2993;p55"/>
          <p:cNvSpPr txBox="1"/>
          <p:nvPr/>
        </p:nvSpPr>
        <p:spPr>
          <a:xfrm>
            <a:off x="720000" y="540000"/>
            <a:ext cx="3006000" cy="122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200">
                <a:solidFill>
                  <a:srgbClr val="179DE3"/>
                </a:solidFill>
                <a:latin typeface="Lilita One"/>
                <a:ea typeface="Lilita One"/>
                <a:cs typeface="Lilita One"/>
                <a:sym typeface="Lilita One"/>
              </a:rPr>
              <a:t>THANKS</a:t>
            </a:r>
            <a:endParaRPr sz="5200">
              <a:solidFill>
                <a:srgbClr val="179DE3"/>
              </a:solidFill>
              <a:latin typeface="Lilita One"/>
              <a:ea typeface="Lilita One"/>
              <a:cs typeface="Lilita One"/>
              <a:sym typeface="Lilita One"/>
            </a:endParaRPr>
          </a:p>
        </p:txBody>
      </p:sp>
      <p:grpSp>
        <p:nvGrpSpPr>
          <p:cNvPr id="2994" name="Google Shape;2994;p55"/>
          <p:cNvGrpSpPr/>
          <p:nvPr/>
        </p:nvGrpSpPr>
        <p:grpSpPr>
          <a:xfrm>
            <a:off x="4087120" y="2021335"/>
            <a:ext cx="2123889" cy="2650247"/>
            <a:chOff x="4087120" y="2021335"/>
            <a:chExt cx="2123889" cy="2650247"/>
          </a:xfrm>
        </p:grpSpPr>
        <p:sp>
          <p:nvSpPr>
            <p:cNvPr id="2995" name="Google Shape;2995;p55"/>
            <p:cNvSpPr/>
            <p:nvPr/>
          </p:nvSpPr>
          <p:spPr>
            <a:xfrm>
              <a:off x="4956252" y="2031815"/>
              <a:ext cx="234061" cy="457321"/>
            </a:xfrm>
            <a:custGeom>
              <a:rect b="b" l="l" r="r" t="t"/>
              <a:pathLst>
                <a:path extrusionOk="0" h="14269" w="7303">
                  <a:moveTo>
                    <a:pt x="4184" y="1"/>
                  </a:moveTo>
                  <a:cubicBezTo>
                    <a:pt x="2817" y="1"/>
                    <a:pt x="1458" y="410"/>
                    <a:pt x="302" y="1213"/>
                  </a:cubicBezTo>
                  <a:lnTo>
                    <a:pt x="1" y="1413"/>
                  </a:lnTo>
                  <a:lnTo>
                    <a:pt x="235" y="11940"/>
                  </a:lnTo>
                  <a:cubicBezTo>
                    <a:pt x="252" y="13176"/>
                    <a:pt x="1237" y="14195"/>
                    <a:pt x="2474" y="14262"/>
                  </a:cubicBezTo>
                  <a:cubicBezTo>
                    <a:pt x="2534" y="14267"/>
                    <a:pt x="2593" y="14269"/>
                    <a:pt x="2652" y="14269"/>
                  </a:cubicBezTo>
                  <a:cubicBezTo>
                    <a:pt x="3927" y="14269"/>
                    <a:pt x="4982" y="13249"/>
                    <a:pt x="5014" y="11940"/>
                  </a:cubicBezTo>
                  <a:cubicBezTo>
                    <a:pt x="5047" y="10636"/>
                    <a:pt x="5080" y="9316"/>
                    <a:pt x="5080" y="9316"/>
                  </a:cubicBezTo>
                  <a:cubicBezTo>
                    <a:pt x="5080" y="9316"/>
                    <a:pt x="7052" y="9116"/>
                    <a:pt x="7169" y="7161"/>
                  </a:cubicBezTo>
                  <a:cubicBezTo>
                    <a:pt x="7303" y="5206"/>
                    <a:pt x="7186" y="695"/>
                    <a:pt x="7186" y="695"/>
                  </a:cubicBezTo>
                  <a:cubicBezTo>
                    <a:pt x="6235" y="230"/>
                    <a:pt x="5207" y="1"/>
                    <a:pt x="4184" y="1"/>
                  </a:cubicBez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5"/>
            <p:cNvSpPr/>
            <p:nvPr/>
          </p:nvSpPr>
          <p:spPr>
            <a:xfrm>
              <a:off x="5152270" y="2148862"/>
              <a:ext cx="24134" cy="18365"/>
            </a:xfrm>
            <a:custGeom>
              <a:rect b="b" l="l" r="r" t="t"/>
              <a:pathLst>
                <a:path extrusionOk="0" h="573" w="753">
                  <a:moveTo>
                    <a:pt x="368" y="0"/>
                  </a:moveTo>
                  <a:cubicBezTo>
                    <a:pt x="117" y="0"/>
                    <a:pt x="0" y="318"/>
                    <a:pt x="167" y="485"/>
                  </a:cubicBezTo>
                  <a:cubicBezTo>
                    <a:pt x="226" y="543"/>
                    <a:pt x="301" y="572"/>
                    <a:pt x="374" y="572"/>
                  </a:cubicBezTo>
                  <a:cubicBezTo>
                    <a:pt x="447" y="572"/>
                    <a:pt x="518" y="543"/>
                    <a:pt x="568" y="485"/>
                  </a:cubicBezTo>
                  <a:cubicBezTo>
                    <a:pt x="752" y="318"/>
                    <a:pt x="635" y="0"/>
                    <a:pt x="36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5"/>
            <p:cNvSpPr/>
            <p:nvPr/>
          </p:nvSpPr>
          <p:spPr>
            <a:xfrm>
              <a:off x="5150122" y="2143990"/>
              <a:ext cx="32691" cy="9839"/>
            </a:xfrm>
            <a:custGeom>
              <a:rect b="b" l="l" r="r" t="t"/>
              <a:pathLst>
                <a:path extrusionOk="0" h="307" w="1020">
                  <a:moveTo>
                    <a:pt x="481" y="1"/>
                  </a:moveTo>
                  <a:cubicBezTo>
                    <a:pt x="357" y="1"/>
                    <a:pt x="230" y="34"/>
                    <a:pt x="117" y="102"/>
                  </a:cubicBezTo>
                  <a:cubicBezTo>
                    <a:pt x="34" y="169"/>
                    <a:pt x="0" y="219"/>
                    <a:pt x="17" y="236"/>
                  </a:cubicBezTo>
                  <a:cubicBezTo>
                    <a:pt x="19" y="240"/>
                    <a:pt x="23" y="241"/>
                    <a:pt x="30" y="241"/>
                  </a:cubicBezTo>
                  <a:cubicBezTo>
                    <a:pt x="74" y="241"/>
                    <a:pt x="221" y="164"/>
                    <a:pt x="426" y="164"/>
                  </a:cubicBezTo>
                  <a:cubicBezTo>
                    <a:pt x="456" y="164"/>
                    <a:pt x="486" y="165"/>
                    <a:pt x="518" y="169"/>
                  </a:cubicBezTo>
                  <a:cubicBezTo>
                    <a:pt x="761" y="169"/>
                    <a:pt x="935" y="307"/>
                    <a:pt x="990" y="307"/>
                  </a:cubicBezTo>
                  <a:cubicBezTo>
                    <a:pt x="996" y="307"/>
                    <a:pt x="1000" y="306"/>
                    <a:pt x="1003" y="303"/>
                  </a:cubicBezTo>
                  <a:cubicBezTo>
                    <a:pt x="1020" y="286"/>
                    <a:pt x="986" y="219"/>
                    <a:pt x="903" y="152"/>
                  </a:cubicBezTo>
                  <a:cubicBezTo>
                    <a:pt x="783" y="51"/>
                    <a:pt x="634" y="1"/>
                    <a:pt x="4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5"/>
            <p:cNvSpPr/>
            <p:nvPr/>
          </p:nvSpPr>
          <p:spPr>
            <a:xfrm>
              <a:off x="5058812" y="2152195"/>
              <a:ext cx="23877" cy="18204"/>
            </a:xfrm>
            <a:custGeom>
              <a:rect b="b" l="l" r="r" t="t"/>
              <a:pathLst>
                <a:path extrusionOk="0" h="568" w="745">
                  <a:moveTo>
                    <a:pt x="368" y="0"/>
                  </a:moveTo>
                  <a:cubicBezTo>
                    <a:pt x="279" y="0"/>
                    <a:pt x="195" y="41"/>
                    <a:pt x="143" y="113"/>
                  </a:cubicBezTo>
                  <a:cubicBezTo>
                    <a:pt x="1" y="318"/>
                    <a:pt x="156" y="567"/>
                    <a:pt x="384" y="567"/>
                  </a:cubicBezTo>
                  <a:cubicBezTo>
                    <a:pt x="398" y="567"/>
                    <a:pt x="412" y="566"/>
                    <a:pt x="427" y="565"/>
                  </a:cubicBezTo>
                  <a:cubicBezTo>
                    <a:pt x="677" y="514"/>
                    <a:pt x="744" y="180"/>
                    <a:pt x="527" y="47"/>
                  </a:cubicBezTo>
                  <a:cubicBezTo>
                    <a:pt x="477" y="15"/>
                    <a:pt x="421" y="0"/>
                    <a:pt x="36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5"/>
            <p:cNvSpPr/>
            <p:nvPr/>
          </p:nvSpPr>
          <p:spPr>
            <a:xfrm>
              <a:off x="5055863" y="2146971"/>
              <a:ext cx="32691" cy="10096"/>
            </a:xfrm>
            <a:custGeom>
              <a:rect b="b" l="l" r="r" t="t"/>
              <a:pathLst>
                <a:path extrusionOk="0" h="315" w="1020">
                  <a:moveTo>
                    <a:pt x="474" y="1"/>
                  </a:moveTo>
                  <a:cubicBezTo>
                    <a:pt x="352" y="1"/>
                    <a:pt x="228" y="36"/>
                    <a:pt x="118" y="109"/>
                  </a:cubicBezTo>
                  <a:cubicBezTo>
                    <a:pt x="34" y="176"/>
                    <a:pt x="1" y="226"/>
                    <a:pt x="17" y="243"/>
                  </a:cubicBezTo>
                  <a:cubicBezTo>
                    <a:pt x="19" y="247"/>
                    <a:pt x="24" y="248"/>
                    <a:pt x="30" y="248"/>
                  </a:cubicBezTo>
                  <a:cubicBezTo>
                    <a:pt x="80" y="248"/>
                    <a:pt x="256" y="158"/>
                    <a:pt x="472" y="158"/>
                  </a:cubicBezTo>
                  <a:cubicBezTo>
                    <a:pt x="487" y="158"/>
                    <a:pt x="503" y="158"/>
                    <a:pt x="519" y="159"/>
                  </a:cubicBezTo>
                  <a:cubicBezTo>
                    <a:pt x="762" y="175"/>
                    <a:pt x="936" y="314"/>
                    <a:pt x="991" y="314"/>
                  </a:cubicBezTo>
                  <a:cubicBezTo>
                    <a:pt x="996" y="314"/>
                    <a:pt x="1000" y="313"/>
                    <a:pt x="1003" y="310"/>
                  </a:cubicBezTo>
                  <a:cubicBezTo>
                    <a:pt x="1020" y="293"/>
                    <a:pt x="987" y="226"/>
                    <a:pt x="903" y="159"/>
                  </a:cubicBezTo>
                  <a:cubicBezTo>
                    <a:pt x="782" y="57"/>
                    <a:pt x="629" y="1"/>
                    <a:pt x="4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5"/>
            <p:cNvSpPr/>
            <p:nvPr/>
          </p:nvSpPr>
          <p:spPr>
            <a:xfrm>
              <a:off x="5116919" y="2148317"/>
              <a:ext cx="25736" cy="76599"/>
            </a:xfrm>
            <a:custGeom>
              <a:rect b="b" l="l" r="r" t="t"/>
              <a:pathLst>
                <a:path extrusionOk="0" h="2390" w="803">
                  <a:moveTo>
                    <a:pt x="35" y="0"/>
                  </a:moveTo>
                  <a:cubicBezTo>
                    <a:pt x="35" y="0"/>
                    <a:pt x="34" y="0"/>
                    <a:pt x="34" y="1"/>
                  </a:cubicBezTo>
                  <a:cubicBezTo>
                    <a:pt x="1" y="1"/>
                    <a:pt x="168" y="652"/>
                    <a:pt x="418" y="1454"/>
                  </a:cubicBezTo>
                  <a:cubicBezTo>
                    <a:pt x="485" y="1655"/>
                    <a:pt x="552" y="1838"/>
                    <a:pt x="619" y="2006"/>
                  </a:cubicBezTo>
                  <a:cubicBezTo>
                    <a:pt x="635" y="2072"/>
                    <a:pt x="652" y="2139"/>
                    <a:pt x="652" y="2223"/>
                  </a:cubicBezTo>
                  <a:cubicBezTo>
                    <a:pt x="652" y="2256"/>
                    <a:pt x="585" y="2273"/>
                    <a:pt x="519" y="2273"/>
                  </a:cubicBezTo>
                  <a:cubicBezTo>
                    <a:pt x="368" y="2273"/>
                    <a:pt x="218" y="2290"/>
                    <a:pt x="84" y="2340"/>
                  </a:cubicBezTo>
                  <a:cubicBezTo>
                    <a:pt x="218" y="2390"/>
                    <a:pt x="368" y="2390"/>
                    <a:pt x="519" y="2390"/>
                  </a:cubicBezTo>
                  <a:cubicBezTo>
                    <a:pt x="569" y="2390"/>
                    <a:pt x="602" y="2373"/>
                    <a:pt x="635" y="2373"/>
                  </a:cubicBezTo>
                  <a:cubicBezTo>
                    <a:pt x="702" y="2356"/>
                    <a:pt x="752" y="2323"/>
                    <a:pt x="769" y="2273"/>
                  </a:cubicBezTo>
                  <a:cubicBezTo>
                    <a:pt x="803" y="2173"/>
                    <a:pt x="786" y="2056"/>
                    <a:pt x="752" y="1972"/>
                  </a:cubicBezTo>
                  <a:cubicBezTo>
                    <a:pt x="686" y="1788"/>
                    <a:pt x="635" y="1605"/>
                    <a:pt x="569" y="1404"/>
                  </a:cubicBezTo>
                  <a:cubicBezTo>
                    <a:pt x="321" y="629"/>
                    <a:pt x="74" y="0"/>
                    <a:pt x="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5"/>
            <p:cNvSpPr/>
            <p:nvPr/>
          </p:nvSpPr>
          <p:spPr>
            <a:xfrm>
              <a:off x="5085317" y="2231326"/>
              <a:ext cx="47178" cy="24807"/>
            </a:xfrm>
            <a:custGeom>
              <a:rect b="b" l="l" r="r" t="t"/>
              <a:pathLst>
                <a:path extrusionOk="0" h="774" w="1472">
                  <a:moveTo>
                    <a:pt x="168" y="0"/>
                  </a:moveTo>
                  <a:cubicBezTo>
                    <a:pt x="168" y="0"/>
                    <a:pt x="1" y="468"/>
                    <a:pt x="586" y="719"/>
                  </a:cubicBezTo>
                  <a:cubicBezTo>
                    <a:pt x="674" y="756"/>
                    <a:pt x="767" y="774"/>
                    <a:pt x="859" y="774"/>
                  </a:cubicBezTo>
                  <a:cubicBezTo>
                    <a:pt x="1096" y="774"/>
                    <a:pt x="1327" y="656"/>
                    <a:pt x="1471" y="451"/>
                  </a:cubicBezTo>
                  <a:lnTo>
                    <a:pt x="1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5"/>
            <p:cNvSpPr/>
            <p:nvPr/>
          </p:nvSpPr>
          <p:spPr>
            <a:xfrm>
              <a:off x="5038749" y="2302541"/>
              <a:ext cx="80349" cy="43524"/>
            </a:xfrm>
            <a:custGeom>
              <a:rect b="b" l="l" r="r" t="t"/>
              <a:pathLst>
                <a:path extrusionOk="0" h="1358" w="2507">
                  <a:moveTo>
                    <a:pt x="0" y="1"/>
                  </a:moveTo>
                  <a:cubicBezTo>
                    <a:pt x="0" y="1"/>
                    <a:pt x="505" y="1357"/>
                    <a:pt x="2327" y="1357"/>
                  </a:cubicBezTo>
                  <a:cubicBezTo>
                    <a:pt x="2380" y="1357"/>
                    <a:pt x="2434" y="1356"/>
                    <a:pt x="2490" y="1354"/>
                  </a:cubicBezTo>
                  <a:lnTo>
                    <a:pt x="2506" y="853"/>
                  </a:lnTo>
                  <a:cubicBezTo>
                    <a:pt x="1604" y="819"/>
                    <a:pt x="735" y="519"/>
                    <a:pt x="0" y="1"/>
                  </a:cubicBezTo>
                  <a:close/>
                </a:path>
              </a:pathLst>
            </a:custGeom>
            <a:solidFill>
              <a:srgbClr val="A36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5"/>
            <p:cNvSpPr/>
            <p:nvPr/>
          </p:nvSpPr>
          <p:spPr>
            <a:xfrm>
              <a:off x="4955194" y="2021335"/>
              <a:ext cx="231914" cy="175217"/>
            </a:xfrm>
            <a:custGeom>
              <a:rect b="b" l="l" r="r" t="t"/>
              <a:pathLst>
                <a:path extrusionOk="0" h="5467" w="7236">
                  <a:moveTo>
                    <a:pt x="3835" y="1"/>
                  </a:moveTo>
                  <a:cubicBezTo>
                    <a:pt x="3145" y="1"/>
                    <a:pt x="2453" y="80"/>
                    <a:pt x="1772" y="237"/>
                  </a:cubicBezTo>
                  <a:cubicBezTo>
                    <a:pt x="1772" y="237"/>
                    <a:pt x="101" y="855"/>
                    <a:pt x="34" y="1740"/>
                  </a:cubicBezTo>
                  <a:cubicBezTo>
                    <a:pt x="1" y="2475"/>
                    <a:pt x="17" y="3227"/>
                    <a:pt x="84" y="3946"/>
                  </a:cubicBezTo>
                  <a:lnTo>
                    <a:pt x="218" y="5466"/>
                  </a:lnTo>
                  <a:lnTo>
                    <a:pt x="836" y="5466"/>
                  </a:lnTo>
                  <a:lnTo>
                    <a:pt x="886" y="3428"/>
                  </a:lnTo>
                  <a:cubicBezTo>
                    <a:pt x="886" y="3428"/>
                    <a:pt x="2022" y="2609"/>
                    <a:pt x="2039" y="1373"/>
                  </a:cubicBezTo>
                  <a:cubicBezTo>
                    <a:pt x="2345" y="1326"/>
                    <a:pt x="3328" y="1198"/>
                    <a:pt x="4465" y="1198"/>
                  </a:cubicBezTo>
                  <a:cubicBezTo>
                    <a:pt x="5380" y="1198"/>
                    <a:pt x="6394" y="1281"/>
                    <a:pt x="7235" y="1556"/>
                  </a:cubicBezTo>
                  <a:lnTo>
                    <a:pt x="7219" y="1122"/>
                  </a:lnTo>
                  <a:cubicBezTo>
                    <a:pt x="7219" y="838"/>
                    <a:pt x="7052" y="587"/>
                    <a:pt x="6784" y="504"/>
                  </a:cubicBezTo>
                  <a:cubicBezTo>
                    <a:pt x="5834" y="167"/>
                    <a:pt x="4837" y="1"/>
                    <a:pt x="38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5"/>
            <p:cNvSpPr/>
            <p:nvPr/>
          </p:nvSpPr>
          <p:spPr>
            <a:xfrm>
              <a:off x="4922247" y="2143509"/>
              <a:ext cx="43684" cy="72433"/>
            </a:xfrm>
            <a:custGeom>
              <a:rect b="b" l="l" r="r" t="t"/>
              <a:pathLst>
                <a:path extrusionOk="0" h="2260" w="1363">
                  <a:moveTo>
                    <a:pt x="1045" y="0"/>
                  </a:moveTo>
                  <a:cubicBezTo>
                    <a:pt x="678" y="0"/>
                    <a:pt x="93" y="151"/>
                    <a:pt x="43" y="1153"/>
                  </a:cubicBezTo>
                  <a:cubicBezTo>
                    <a:pt x="0" y="2079"/>
                    <a:pt x="548" y="2259"/>
                    <a:pt x="951" y="2259"/>
                  </a:cubicBezTo>
                  <a:cubicBezTo>
                    <a:pt x="1180" y="2259"/>
                    <a:pt x="1363" y="2201"/>
                    <a:pt x="1363" y="2189"/>
                  </a:cubicBezTo>
                  <a:cubicBezTo>
                    <a:pt x="1363" y="2156"/>
                    <a:pt x="1346" y="852"/>
                    <a:pt x="1329" y="301"/>
                  </a:cubicBezTo>
                  <a:cubicBezTo>
                    <a:pt x="1329" y="134"/>
                    <a:pt x="1212" y="17"/>
                    <a:pt x="1045" y="0"/>
                  </a:cubicBez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5"/>
            <p:cNvSpPr/>
            <p:nvPr/>
          </p:nvSpPr>
          <p:spPr>
            <a:xfrm>
              <a:off x="4934843" y="2158477"/>
              <a:ext cx="20929" cy="40543"/>
            </a:xfrm>
            <a:custGeom>
              <a:rect b="b" l="l" r="r" t="t"/>
              <a:pathLst>
                <a:path extrusionOk="0" h="1265" w="653">
                  <a:moveTo>
                    <a:pt x="402" y="1"/>
                  </a:moveTo>
                  <a:cubicBezTo>
                    <a:pt x="285" y="18"/>
                    <a:pt x="184" y="101"/>
                    <a:pt x="134" y="218"/>
                  </a:cubicBezTo>
                  <a:cubicBezTo>
                    <a:pt x="67" y="335"/>
                    <a:pt x="34" y="469"/>
                    <a:pt x="34" y="619"/>
                  </a:cubicBezTo>
                  <a:cubicBezTo>
                    <a:pt x="1" y="870"/>
                    <a:pt x="134" y="1120"/>
                    <a:pt x="368" y="1254"/>
                  </a:cubicBezTo>
                  <a:cubicBezTo>
                    <a:pt x="399" y="1260"/>
                    <a:pt x="429" y="1264"/>
                    <a:pt x="459" y="1264"/>
                  </a:cubicBezTo>
                  <a:cubicBezTo>
                    <a:pt x="511" y="1264"/>
                    <a:pt x="560" y="1252"/>
                    <a:pt x="602" y="1221"/>
                  </a:cubicBezTo>
                  <a:cubicBezTo>
                    <a:pt x="636" y="1187"/>
                    <a:pt x="652" y="1154"/>
                    <a:pt x="652" y="1154"/>
                  </a:cubicBezTo>
                  <a:cubicBezTo>
                    <a:pt x="636" y="1154"/>
                    <a:pt x="619" y="1171"/>
                    <a:pt x="585" y="1187"/>
                  </a:cubicBezTo>
                  <a:cubicBezTo>
                    <a:pt x="552" y="1196"/>
                    <a:pt x="519" y="1200"/>
                    <a:pt x="485" y="1200"/>
                  </a:cubicBezTo>
                  <a:cubicBezTo>
                    <a:pt x="452" y="1200"/>
                    <a:pt x="418" y="1196"/>
                    <a:pt x="385" y="1187"/>
                  </a:cubicBezTo>
                  <a:cubicBezTo>
                    <a:pt x="201" y="1054"/>
                    <a:pt x="101" y="836"/>
                    <a:pt x="134" y="619"/>
                  </a:cubicBezTo>
                  <a:cubicBezTo>
                    <a:pt x="134" y="486"/>
                    <a:pt x="151" y="369"/>
                    <a:pt x="218" y="268"/>
                  </a:cubicBezTo>
                  <a:cubicBezTo>
                    <a:pt x="251" y="168"/>
                    <a:pt x="318" y="101"/>
                    <a:pt x="402" y="68"/>
                  </a:cubicBezTo>
                  <a:cubicBezTo>
                    <a:pt x="468" y="68"/>
                    <a:pt x="535" y="101"/>
                    <a:pt x="552" y="151"/>
                  </a:cubicBezTo>
                  <a:cubicBezTo>
                    <a:pt x="569" y="185"/>
                    <a:pt x="569" y="218"/>
                    <a:pt x="569" y="218"/>
                  </a:cubicBezTo>
                  <a:cubicBezTo>
                    <a:pt x="569" y="221"/>
                    <a:pt x="570" y="222"/>
                    <a:pt x="571" y="222"/>
                  </a:cubicBezTo>
                  <a:cubicBezTo>
                    <a:pt x="579" y="222"/>
                    <a:pt x="599" y="190"/>
                    <a:pt x="585" y="135"/>
                  </a:cubicBezTo>
                  <a:cubicBezTo>
                    <a:pt x="585" y="101"/>
                    <a:pt x="569" y="68"/>
                    <a:pt x="535" y="51"/>
                  </a:cubicBezTo>
                  <a:cubicBezTo>
                    <a:pt x="502" y="18"/>
                    <a:pt x="452" y="1"/>
                    <a:pt x="402" y="1"/>
                  </a:cubicBezTo>
                  <a:close/>
                </a:path>
              </a:pathLst>
            </a:custGeom>
            <a:solidFill>
              <a:srgbClr val="A36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5"/>
            <p:cNvSpPr/>
            <p:nvPr/>
          </p:nvSpPr>
          <p:spPr>
            <a:xfrm>
              <a:off x="5269541" y="2143638"/>
              <a:ext cx="617475" cy="617411"/>
            </a:xfrm>
            <a:custGeom>
              <a:rect b="b" l="l" r="r" t="t"/>
              <a:pathLst>
                <a:path extrusionOk="0" h="19264" w="19266">
                  <a:moveTo>
                    <a:pt x="17611" y="1"/>
                  </a:moveTo>
                  <a:cubicBezTo>
                    <a:pt x="17375" y="1"/>
                    <a:pt x="17277" y="464"/>
                    <a:pt x="17277" y="464"/>
                  </a:cubicBezTo>
                  <a:cubicBezTo>
                    <a:pt x="17277" y="464"/>
                    <a:pt x="16380" y="2756"/>
                    <a:pt x="16107" y="2756"/>
                  </a:cubicBezTo>
                  <a:cubicBezTo>
                    <a:pt x="16101" y="2756"/>
                    <a:pt x="16096" y="2755"/>
                    <a:pt x="16091" y="2753"/>
                  </a:cubicBezTo>
                  <a:cubicBezTo>
                    <a:pt x="15840" y="2669"/>
                    <a:pt x="16341" y="1249"/>
                    <a:pt x="16542" y="781"/>
                  </a:cubicBezTo>
                  <a:cubicBezTo>
                    <a:pt x="16719" y="383"/>
                    <a:pt x="16636" y="115"/>
                    <a:pt x="16418" y="115"/>
                  </a:cubicBezTo>
                  <a:cubicBezTo>
                    <a:pt x="16389" y="115"/>
                    <a:pt x="16358" y="120"/>
                    <a:pt x="16325" y="130"/>
                  </a:cubicBezTo>
                  <a:cubicBezTo>
                    <a:pt x="16141" y="180"/>
                    <a:pt x="15489" y="1600"/>
                    <a:pt x="15289" y="2051"/>
                  </a:cubicBezTo>
                  <a:cubicBezTo>
                    <a:pt x="15148" y="2409"/>
                    <a:pt x="14822" y="3246"/>
                    <a:pt x="14557" y="3246"/>
                  </a:cubicBezTo>
                  <a:cubicBezTo>
                    <a:pt x="14475" y="3246"/>
                    <a:pt x="14399" y="3167"/>
                    <a:pt x="14336" y="2970"/>
                  </a:cubicBezTo>
                  <a:cubicBezTo>
                    <a:pt x="14052" y="2135"/>
                    <a:pt x="13534" y="1600"/>
                    <a:pt x="13301" y="1550"/>
                  </a:cubicBezTo>
                  <a:cubicBezTo>
                    <a:pt x="13294" y="1550"/>
                    <a:pt x="13287" y="1549"/>
                    <a:pt x="13280" y="1549"/>
                  </a:cubicBezTo>
                  <a:cubicBezTo>
                    <a:pt x="13027" y="1549"/>
                    <a:pt x="12904" y="1855"/>
                    <a:pt x="13083" y="2035"/>
                  </a:cubicBezTo>
                  <a:cubicBezTo>
                    <a:pt x="13267" y="2268"/>
                    <a:pt x="13401" y="2519"/>
                    <a:pt x="13501" y="2803"/>
                  </a:cubicBezTo>
                  <a:cubicBezTo>
                    <a:pt x="13601" y="3020"/>
                    <a:pt x="13651" y="3254"/>
                    <a:pt x="13668" y="3488"/>
                  </a:cubicBezTo>
                  <a:cubicBezTo>
                    <a:pt x="13718" y="3973"/>
                    <a:pt x="13702" y="4457"/>
                    <a:pt x="13651" y="4925"/>
                  </a:cubicBezTo>
                  <a:lnTo>
                    <a:pt x="8806" y="13614"/>
                  </a:lnTo>
                  <a:lnTo>
                    <a:pt x="1070" y="10690"/>
                  </a:lnTo>
                  <a:lnTo>
                    <a:pt x="1" y="15117"/>
                  </a:lnTo>
                  <a:cubicBezTo>
                    <a:pt x="1" y="15117"/>
                    <a:pt x="9423" y="19264"/>
                    <a:pt x="10700" y="19264"/>
                  </a:cubicBezTo>
                  <a:cubicBezTo>
                    <a:pt x="10750" y="19264"/>
                    <a:pt x="10787" y="19258"/>
                    <a:pt x="10811" y="19244"/>
                  </a:cubicBezTo>
                  <a:cubicBezTo>
                    <a:pt x="12248" y="18459"/>
                    <a:pt x="16759" y="5827"/>
                    <a:pt x="16759" y="5827"/>
                  </a:cubicBezTo>
                  <a:cubicBezTo>
                    <a:pt x="17428" y="4975"/>
                    <a:pt x="18062" y="4073"/>
                    <a:pt x="18631" y="3154"/>
                  </a:cubicBezTo>
                  <a:cubicBezTo>
                    <a:pt x="19265" y="2018"/>
                    <a:pt x="19165" y="1951"/>
                    <a:pt x="19015" y="1901"/>
                  </a:cubicBezTo>
                  <a:cubicBezTo>
                    <a:pt x="19003" y="1897"/>
                    <a:pt x="18991" y="1895"/>
                    <a:pt x="18978" y="1895"/>
                  </a:cubicBezTo>
                  <a:cubicBezTo>
                    <a:pt x="18629" y="1895"/>
                    <a:pt x="18002" y="3413"/>
                    <a:pt x="17790" y="3413"/>
                  </a:cubicBezTo>
                  <a:cubicBezTo>
                    <a:pt x="17761" y="3413"/>
                    <a:pt x="17740" y="3385"/>
                    <a:pt x="17728" y="3321"/>
                  </a:cubicBezTo>
                  <a:cubicBezTo>
                    <a:pt x="17645" y="2770"/>
                    <a:pt x="19015" y="848"/>
                    <a:pt x="18597" y="731"/>
                  </a:cubicBezTo>
                  <a:cubicBezTo>
                    <a:pt x="18578" y="725"/>
                    <a:pt x="18558" y="722"/>
                    <a:pt x="18538" y="722"/>
                  </a:cubicBezTo>
                  <a:cubicBezTo>
                    <a:pt x="18005" y="722"/>
                    <a:pt x="17257" y="2793"/>
                    <a:pt x="17177" y="2970"/>
                  </a:cubicBezTo>
                  <a:cubicBezTo>
                    <a:pt x="17147" y="3031"/>
                    <a:pt x="17093" y="3056"/>
                    <a:pt x="17040" y="3056"/>
                  </a:cubicBezTo>
                  <a:cubicBezTo>
                    <a:pt x="16946" y="3056"/>
                    <a:pt x="16856" y="2977"/>
                    <a:pt x="16910" y="2870"/>
                  </a:cubicBezTo>
                  <a:cubicBezTo>
                    <a:pt x="17027" y="2636"/>
                    <a:pt x="18213" y="180"/>
                    <a:pt x="17678" y="13"/>
                  </a:cubicBezTo>
                  <a:cubicBezTo>
                    <a:pt x="17655" y="4"/>
                    <a:pt x="17632" y="1"/>
                    <a:pt x="17611" y="1"/>
                  </a:cubicBez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5"/>
            <p:cNvSpPr/>
            <p:nvPr/>
          </p:nvSpPr>
          <p:spPr>
            <a:xfrm>
              <a:off x="4655847" y="2397313"/>
              <a:ext cx="801699" cy="763687"/>
            </a:xfrm>
            <a:custGeom>
              <a:rect b="b" l="l" r="r" t="t"/>
              <a:pathLst>
                <a:path extrusionOk="0" h="23828" w="25014">
                  <a:moveTo>
                    <a:pt x="14687" y="1"/>
                  </a:moveTo>
                  <a:cubicBezTo>
                    <a:pt x="13986" y="218"/>
                    <a:pt x="12916" y="653"/>
                    <a:pt x="12515" y="736"/>
                  </a:cubicBezTo>
                  <a:cubicBezTo>
                    <a:pt x="12481" y="743"/>
                    <a:pt x="12442" y="746"/>
                    <a:pt x="12397" y="746"/>
                  </a:cubicBezTo>
                  <a:cubicBezTo>
                    <a:pt x="11861" y="746"/>
                    <a:pt x="10570" y="313"/>
                    <a:pt x="9691" y="51"/>
                  </a:cubicBezTo>
                  <a:cubicBezTo>
                    <a:pt x="7486" y="168"/>
                    <a:pt x="6133" y="1137"/>
                    <a:pt x="4111" y="2658"/>
                  </a:cubicBezTo>
                  <a:lnTo>
                    <a:pt x="0" y="5916"/>
                  </a:lnTo>
                  <a:lnTo>
                    <a:pt x="4863" y="10878"/>
                  </a:lnTo>
                  <a:lnTo>
                    <a:pt x="6366" y="9742"/>
                  </a:lnTo>
                  <a:cubicBezTo>
                    <a:pt x="6450" y="11998"/>
                    <a:pt x="6534" y="12014"/>
                    <a:pt x="6650" y="14320"/>
                  </a:cubicBezTo>
                  <a:lnTo>
                    <a:pt x="6751" y="23209"/>
                  </a:lnTo>
                  <a:lnTo>
                    <a:pt x="20485" y="23827"/>
                  </a:lnTo>
                  <a:lnTo>
                    <a:pt x="19616" y="14938"/>
                  </a:lnTo>
                  <a:lnTo>
                    <a:pt x="19199" y="7954"/>
                  </a:lnTo>
                  <a:lnTo>
                    <a:pt x="23142" y="9859"/>
                  </a:lnTo>
                  <a:lnTo>
                    <a:pt x="25013" y="4295"/>
                  </a:lnTo>
                  <a:cubicBezTo>
                    <a:pt x="22858" y="3226"/>
                    <a:pt x="21337" y="2591"/>
                    <a:pt x="20168" y="1856"/>
                  </a:cubicBezTo>
                  <a:cubicBezTo>
                    <a:pt x="17419" y="144"/>
                    <a:pt x="16203" y="11"/>
                    <a:pt x="15400" y="11"/>
                  </a:cubicBezTo>
                  <a:cubicBezTo>
                    <a:pt x="15253" y="11"/>
                    <a:pt x="15120" y="16"/>
                    <a:pt x="14994" y="16"/>
                  </a:cubicBezTo>
                  <a:cubicBezTo>
                    <a:pt x="14888" y="16"/>
                    <a:pt x="14787" y="12"/>
                    <a:pt x="14687" y="1"/>
                  </a:cubicBezTo>
                  <a:close/>
                </a:path>
              </a:pathLst>
            </a:custGeom>
            <a:solidFill>
              <a:srgbClr val="53C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5"/>
            <p:cNvSpPr/>
            <p:nvPr/>
          </p:nvSpPr>
          <p:spPr>
            <a:xfrm>
              <a:off x="4959489" y="2361994"/>
              <a:ext cx="95349" cy="61600"/>
            </a:xfrm>
            <a:custGeom>
              <a:rect b="b" l="l" r="r" t="t"/>
              <a:pathLst>
                <a:path extrusionOk="0" h="1922" w="2975">
                  <a:moveTo>
                    <a:pt x="0" y="0"/>
                  </a:moveTo>
                  <a:lnTo>
                    <a:pt x="34" y="1420"/>
                  </a:lnTo>
                  <a:lnTo>
                    <a:pt x="2974" y="1922"/>
                  </a:lnTo>
                  <a:cubicBezTo>
                    <a:pt x="2456" y="217"/>
                    <a:pt x="0" y="0"/>
                    <a:pt x="0" y="0"/>
                  </a:cubicBezTo>
                  <a:close/>
                </a:path>
              </a:pathLst>
            </a:custGeom>
            <a:solidFill>
              <a:srgbClr val="53C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5"/>
            <p:cNvSpPr/>
            <p:nvPr/>
          </p:nvSpPr>
          <p:spPr>
            <a:xfrm>
              <a:off x="5054806" y="2359847"/>
              <a:ext cx="72850" cy="63747"/>
            </a:xfrm>
            <a:custGeom>
              <a:rect b="b" l="l" r="r" t="t"/>
              <a:pathLst>
                <a:path extrusionOk="0" h="1989" w="2273">
                  <a:moveTo>
                    <a:pt x="2056" y="0"/>
                  </a:moveTo>
                  <a:cubicBezTo>
                    <a:pt x="2056" y="0"/>
                    <a:pt x="418" y="134"/>
                    <a:pt x="0" y="1989"/>
                  </a:cubicBezTo>
                  <a:lnTo>
                    <a:pt x="2273" y="1387"/>
                  </a:lnTo>
                  <a:lnTo>
                    <a:pt x="2056" y="0"/>
                  </a:lnTo>
                  <a:close/>
                </a:path>
              </a:pathLst>
            </a:custGeom>
            <a:solidFill>
              <a:srgbClr val="53C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5"/>
            <p:cNvSpPr/>
            <p:nvPr/>
          </p:nvSpPr>
          <p:spPr>
            <a:xfrm>
              <a:off x="5134065" y="2563332"/>
              <a:ext cx="62145" cy="82497"/>
            </a:xfrm>
            <a:custGeom>
              <a:rect b="b" l="l" r="r" t="t"/>
              <a:pathLst>
                <a:path extrusionOk="0" h="2574" w="1939">
                  <a:moveTo>
                    <a:pt x="34" y="84"/>
                  </a:moveTo>
                  <a:lnTo>
                    <a:pt x="34" y="84"/>
                  </a:lnTo>
                  <a:cubicBezTo>
                    <a:pt x="201" y="101"/>
                    <a:pt x="385" y="118"/>
                    <a:pt x="552" y="118"/>
                  </a:cubicBezTo>
                  <a:cubicBezTo>
                    <a:pt x="855" y="118"/>
                    <a:pt x="1281" y="133"/>
                    <a:pt x="1771" y="134"/>
                  </a:cubicBezTo>
                  <a:lnTo>
                    <a:pt x="1771" y="134"/>
                  </a:lnTo>
                  <a:cubicBezTo>
                    <a:pt x="1773" y="642"/>
                    <a:pt x="1787" y="1236"/>
                    <a:pt x="1788" y="1860"/>
                  </a:cubicBezTo>
                  <a:lnTo>
                    <a:pt x="1788" y="1860"/>
                  </a:lnTo>
                  <a:cubicBezTo>
                    <a:pt x="1754" y="1881"/>
                    <a:pt x="1726" y="1897"/>
                    <a:pt x="1688" y="1922"/>
                  </a:cubicBezTo>
                  <a:lnTo>
                    <a:pt x="1025" y="2396"/>
                  </a:lnTo>
                  <a:lnTo>
                    <a:pt x="1025" y="2396"/>
                  </a:lnTo>
                  <a:lnTo>
                    <a:pt x="117" y="1832"/>
                  </a:lnTo>
                  <a:lnTo>
                    <a:pt x="117" y="1832"/>
                  </a:lnTo>
                  <a:cubicBezTo>
                    <a:pt x="115" y="1323"/>
                    <a:pt x="83" y="908"/>
                    <a:pt x="67" y="602"/>
                  </a:cubicBezTo>
                  <a:cubicBezTo>
                    <a:pt x="67" y="435"/>
                    <a:pt x="67" y="251"/>
                    <a:pt x="34" y="84"/>
                  </a:cubicBezTo>
                  <a:close/>
                  <a:moveTo>
                    <a:pt x="1838" y="1"/>
                  </a:moveTo>
                  <a:cubicBezTo>
                    <a:pt x="1287" y="1"/>
                    <a:pt x="819" y="34"/>
                    <a:pt x="501" y="51"/>
                  </a:cubicBezTo>
                  <a:cubicBezTo>
                    <a:pt x="351" y="51"/>
                    <a:pt x="201" y="51"/>
                    <a:pt x="34" y="84"/>
                  </a:cubicBezTo>
                  <a:cubicBezTo>
                    <a:pt x="17" y="235"/>
                    <a:pt x="0" y="402"/>
                    <a:pt x="17" y="552"/>
                  </a:cubicBezTo>
                  <a:cubicBezTo>
                    <a:pt x="0" y="869"/>
                    <a:pt x="0" y="1321"/>
                    <a:pt x="0" y="1889"/>
                  </a:cubicBezTo>
                  <a:lnTo>
                    <a:pt x="0" y="1922"/>
                  </a:lnTo>
                  <a:lnTo>
                    <a:pt x="17" y="1939"/>
                  </a:lnTo>
                  <a:lnTo>
                    <a:pt x="986" y="2557"/>
                  </a:lnTo>
                  <a:lnTo>
                    <a:pt x="1036" y="2574"/>
                  </a:lnTo>
                  <a:lnTo>
                    <a:pt x="1070" y="2540"/>
                  </a:lnTo>
                  <a:cubicBezTo>
                    <a:pt x="1304" y="2390"/>
                    <a:pt x="1537" y="2223"/>
                    <a:pt x="1771" y="2056"/>
                  </a:cubicBezTo>
                  <a:lnTo>
                    <a:pt x="1905" y="1956"/>
                  </a:lnTo>
                  <a:lnTo>
                    <a:pt x="1938" y="1939"/>
                  </a:lnTo>
                  <a:lnTo>
                    <a:pt x="1938" y="1889"/>
                  </a:lnTo>
                  <a:cubicBezTo>
                    <a:pt x="1922" y="1220"/>
                    <a:pt x="1922" y="602"/>
                    <a:pt x="1905" y="67"/>
                  </a:cubicBezTo>
                  <a:lnTo>
                    <a:pt x="1905"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5"/>
            <p:cNvSpPr/>
            <p:nvPr/>
          </p:nvSpPr>
          <p:spPr>
            <a:xfrm>
              <a:off x="5134065" y="2577274"/>
              <a:ext cx="57850" cy="4840"/>
            </a:xfrm>
            <a:custGeom>
              <a:rect b="b" l="l" r="r" t="t"/>
              <a:pathLst>
                <a:path extrusionOk="0" h="151" w="1805">
                  <a:moveTo>
                    <a:pt x="903" y="0"/>
                  </a:moveTo>
                  <a:cubicBezTo>
                    <a:pt x="401" y="0"/>
                    <a:pt x="0" y="33"/>
                    <a:pt x="0" y="67"/>
                  </a:cubicBezTo>
                  <a:cubicBezTo>
                    <a:pt x="0" y="117"/>
                    <a:pt x="401" y="150"/>
                    <a:pt x="903" y="150"/>
                  </a:cubicBezTo>
                  <a:cubicBezTo>
                    <a:pt x="1404" y="150"/>
                    <a:pt x="1805" y="117"/>
                    <a:pt x="1805" y="84"/>
                  </a:cubicBezTo>
                  <a:cubicBezTo>
                    <a:pt x="1805" y="33"/>
                    <a:pt x="1404" y="0"/>
                    <a:pt x="90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5"/>
            <p:cNvSpPr/>
            <p:nvPr/>
          </p:nvSpPr>
          <p:spPr>
            <a:xfrm>
              <a:off x="5053203" y="2423562"/>
              <a:ext cx="5929" cy="85189"/>
            </a:xfrm>
            <a:custGeom>
              <a:rect b="b" l="l" r="r" t="t"/>
              <a:pathLst>
                <a:path extrusionOk="0" h="2658" w="185">
                  <a:moveTo>
                    <a:pt x="84" y="1"/>
                  </a:moveTo>
                  <a:cubicBezTo>
                    <a:pt x="34" y="1"/>
                    <a:pt x="0" y="602"/>
                    <a:pt x="17" y="1337"/>
                  </a:cubicBezTo>
                  <a:cubicBezTo>
                    <a:pt x="17" y="2073"/>
                    <a:pt x="67" y="2657"/>
                    <a:pt x="117" y="2657"/>
                  </a:cubicBezTo>
                  <a:cubicBezTo>
                    <a:pt x="151" y="2657"/>
                    <a:pt x="184" y="2073"/>
                    <a:pt x="167" y="1337"/>
                  </a:cubicBezTo>
                  <a:cubicBezTo>
                    <a:pt x="167" y="585"/>
                    <a:pt x="117" y="1"/>
                    <a:pt x="8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5"/>
            <p:cNvSpPr/>
            <p:nvPr/>
          </p:nvSpPr>
          <p:spPr>
            <a:xfrm>
              <a:off x="5066055" y="2434075"/>
              <a:ext cx="13397" cy="11826"/>
            </a:xfrm>
            <a:custGeom>
              <a:rect b="b" l="l" r="r" t="t"/>
              <a:pathLst>
                <a:path extrusionOk="0" h="369" w="418">
                  <a:moveTo>
                    <a:pt x="244" y="0"/>
                  </a:moveTo>
                  <a:cubicBezTo>
                    <a:pt x="212" y="0"/>
                    <a:pt x="192" y="14"/>
                    <a:pt x="201" y="24"/>
                  </a:cubicBezTo>
                  <a:cubicBezTo>
                    <a:pt x="201" y="40"/>
                    <a:pt x="234" y="57"/>
                    <a:pt x="251" y="107"/>
                  </a:cubicBezTo>
                  <a:cubicBezTo>
                    <a:pt x="268" y="157"/>
                    <a:pt x="268" y="207"/>
                    <a:pt x="217" y="207"/>
                  </a:cubicBezTo>
                  <a:cubicBezTo>
                    <a:pt x="206" y="210"/>
                    <a:pt x="196" y="212"/>
                    <a:pt x="187" y="212"/>
                  </a:cubicBezTo>
                  <a:cubicBezTo>
                    <a:pt x="145" y="212"/>
                    <a:pt x="134" y="179"/>
                    <a:pt x="134" y="124"/>
                  </a:cubicBezTo>
                  <a:cubicBezTo>
                    <a:pt x="134" y="90"/>
                    <a:pt x="167" y="57"/>
                    <a:pt x="167" y="40"/>
                  </a:cubicBezTo>
                  <a:cubicBezTo>
                    <a:pt x="167" y="27"/>
                    <a:pt x="155" y="19"/>
                    <a:pt x="137" y="19"/>
                  </a:cubicBezTo>
                  <a:cubicBezTo>
                    <a:pt x="108" y="19"/>
                    <a:pt x="64" y="39"/>
                    <a:pt x="34" y="90"/>
                  </a:cubicBezTo>
                  <a:cubicBezTo>
                    <a:pt x="0" y="157"/>
                    <a:pt x="0" y="207"/>
                    <a:pt x="34" y="274"/>
                  </a:cubicBezTo>
                  <a:cubicBezTo>
                    <a:pt x="76" y="338"/>
                    <a:pt x="143" y="369"/>
                    <a:pt x="209" y="369"/>
                  </a:cubicBezTo>
                  <a:cubicBezTo>
                    <a:pt x="297" y="369"/>
                    <a:pt x="382" y="313"/>
                    <a:pt x="401" y="207"/>
                  </a:cubicBezTo>
                  <a:cubicBezTo>
                    <a:pt x="418" y="141"/>
                    <a:pt x="385" y="74"/>
                    <a:pt x="334" y="40"/>
                  </a:cubicBezTo>
                  <a:cubicBezTo>
                    <a:pt x="304" y="10"/>
                    <a:pt x="270" y="0"/>
                    <a:pt x="24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5"/>
            <p:cNvSpPr/>
            <p:nvPr/>
          </p:nvSpPr>
          <p:spPr>
            <a:xfrm>
              <a:off x="5069260" y="2468272"/>
              <a:ext cx="13942" cy="12115"/>
            </a:xfrm>
            <a:custGeom>
              <a:rect b="b" l="l" r="r" t="t"/>
              <a:pathLst>
                <a:path extrusionOk="0" h="378" w="435">
                  <a:moveTo>
                    <a:pt x="151" y="0"/>
                  </a:moveTo>
                  <a:cubicBezTo>
                    <a:pt x="128" y="0"/>
                    <a:pt x="85" y="18"/>
                    <a:pt x="51" y="76"/>
                  </a:cubicBezTo>
                  <a:cubicBezTo>
                    <a:pt x="17" y="126"/>
                    <a:pt x="1" y="193"/>
                    <a:pt x="34" y="243"/>
                  </a:cubicBezTo>
                  <a:cubicBezTo>
                    <a:pt x="69" y="331"/>
                    <a:pt x="146" y="377"/>
                    <a:pt x="225" y="377"/>
                  </a:cubicBezTo>
                  <a:cubicBezTo>
                    <a:pt x="297" y="377"/>
                    <a:pt x="371" y="339"/>
                    <a:pt x="418" y="260"/>
                  </a:cubicBezTo>
                  <a:cubicBezTo>
                    <a:pt x="435" y="210"/>
                    <a:pt x="435" y="143"/>
                    <a:pt x="418" y="93"/>
                  </a:cubicBezTo>
                  <a:cubicBezTo>
                    <a:pt x="387" y="30"/>
                    <a:pt x="343" y="13"/>
                    <a:pt x="314" y="13"/>
                  </a:cubicBezTo>
                  <a:cubicBezTo>
                    <a:pt x="296" y="13"/>
                    <a:pt x="285" y="20"/>
                    <a:pt x="285" y="26"/>
                  </a:cubicBezTo>
                  <a:cubicBezTo>
                    <a:pt x="268" y="43"/>
                    <a:pt x="301" y="76"/>
                    <a:pt x="301" y="126"/>
                  </a:cubicBezTo>
                  <a:cubicBezTo>
                    <a:pt x="301" y="176"/>
                    <a:pt x="285" y="226"/>
                    <a:pt x="218" y="226"/>
                  </a:cubicBezTo>
                  <a:cubicBezTo>
                    <a:pt x="168" y="210"/>
                    <a:pt x="134" y="176"/>
                    <a:pt x="151" y="109"/>
                  </a:cubicBezTo>
                  <a:cubicBezTo>
                    <a:pt x="151" y="59"/>
                    <a:pt x="184" y="43"/>
                    <a:pt x="168" y="9"/>
                  </a:cubicBezTo>
                  <a:cubicBezTo>
                    <a:pt x="168" y="4"/>
                    <a:pt x="161" y="0"/>
                    <a:pt x="1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5"/>
            <p:cNvSpPr/>
            <p:nvPr/>
          </p:nvSpPr>
          <p:spPr>
            <a:xfrm>
              <a:off x="4961636" y="2397858"/>
              <a:ext cx="74997" cy="54132"/>
            </a:xfrm>
            <a:custGeom>
              <a:rect b="b" l="l" r="r" t="t"/>
              <a:pathLst>
                <a:path extrusionOk="0" h="1689" w="2340">
                  <a:moveTo>
                    <a:pt x="2189" y="1"/>
                  </a:moveTo>
                  <a:cubicBezTo>
                    <a:pt x="2055" y="34"/>
                    <a:pt x="1938" y="134"/>
                    <a:pt x="1888" y="268"/>
                  </a:cubicBezTo>
                  <a:cubicBezTo>
                    <a:pt x="1838" y="452"/>
                    <a:pt x="1788" y="652"/>
                    <a:pt x="1754" y="836"/>
                  </a:cubicBezTo>
                  <a:cubicBezTo>
                    <a:pt x="1727" y="1014"/>
                    <a:pt x="1688" y="1215"/>
                    <a:pt x="1648" y="1410"/>
                  </a:cubicBezTo>
                  <a:lnTo>
                    <a:pt x="1648" y="1410"/>
                  </a:lnTo>
                  <a:lnTo>
                    <a:pt x="1571" y="1354"/>
                  </a:lnTo>
                  <a:cubicBezTo>
                    <a:pt x="691" y="735"/>
                    <a:pt x="65" y="100"/>
                    <a:pt x="4" y="100"/>
                  </a:cubicBezTo>
                  <a:cubicBezTo>
                    <a:pt x="2" y="100"/>
                    <a:pt x="1" y="100"/>
                    <a:pt x="0" y="101"/>
                  </a:cubicBezTo>
                  <a:cubicBezTo>
                    <a:pt x="100" y="285"/>
                    <a:pt x="234" y="435"/>
                    <a:pt x="384" y="569"/>
                  </a:cubicBezTo>
                  <a:cubicBezTo>
                    <a:pt x="719" y="903"/>
                    <a:pt x="1086" y="1204"/>
                    <a:pt x="1470" y="1488"/>
                  </a:cubicBezTo>
                  <a:cubicBezTo>
                    <a:pt x="1537" y="1521"/>
                    <a:pt x="1604" y="1571"/>
                    <a:pt x="1654" y="1605"/>
                  </a:cubicBezTo>
                  <a:lnTo>
                    <a:pt x="1754" y="1688"/>
                  </a:lnTo>
                  <a:lnTo>
                    <a:pt x="1788" y="1555"/>
                  </a:lnTo>
                  <a:cubicBezTo>
                    <a:pt x="1821" y="1321"/>
                    <a:pt x="1855" y="1087"/>
                    <a:pt x="1888" y="870"/>
                  </a:cubicBezTo>
                  <a:cubicBezTo>
                    <a:pt x="1922" y="669"/>
                    <a:pt x="1938" y="485"/>
                    <a:pt x="1988" y="301"/>
                  </a:cubicBezTo>
                  <a:cubicBezTo>
                    <a:pt x="2022" y="201"/>
                    <a:pt x="2089" y="101"/>
                    <a:pt x="2206" y="51"/>
                  </a:cubicBezTo>
                  <a:cubicBezTo>
                    <a:pt x="2239" y="42"/>
                    <a:pt x="2268" y="42"/>
                    <a:pt x="2291" y="42"/>
                  </a:cubicBezTo>
                  <a:cubicBezTo>
                    <a:pt x="2309" y="42"/>
                    <a:pt x="2323" y="42"/>
                    <a:pt x="2333" y="38"/>
                  </a:cubicBezTo>
                  <a:lnTo>
                    <a:pt x="2333" y="38"/>
                  </a:lnTo>
                  <a:cubicBezTo>
                    <a:pt x="2337" y="43"/>
                    <a:pt x="2339" y="47"/>
                    <a:pt x="2339" y="51"/>
                  </a:cubicBezTo>
                  <a:lnTo>
                    <a:pt x="2339" y="34"/>
                  </a:lnTo>
                  <a:cubicBezTo>
                    <a:pt x="2337" y="36"/>
                    <a:pt x="2335" y="37"/>
                    <a:pt x="2333" y="38"/>
                  </a:cubicBezTo>
                  <a:lnTo>
                    <a:pt x="2333" y="38"/>
                  </a:lnTo>
                  <a:cubicBezTo>
                    <a:pt x="2316" y="21"/>
                    <a:pt x="2268" y="1"/>
                    <a:pt x="21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5"/>
            <p:cNvSpPr/>
            <p:nvPr/>
          </p:nvSpPr>
          <p:spPr>
            <a:xfrm>
              <a:off x="5068203" y="2394653"/>
              <a:ext cx="63203" cy="59998"/>
            </a:xfrm>
            <a:custGeom>
              <a:rect b="b" l="l" r="r" t="t"/>
              <a:pathLst>
                <a:path extrusionOk="0" h="1872" w="1972">
                  <a:moveTo>
                    <a:pt x="50" y="0"/>
                  </a:moveTo>
                  <a:cubicBezTo>
                    <a:pt x="0" y="17"/>
                    <a:pt x="551" y="685"/>
                    <a:pt x="685" y="1705"/>
                  </a:cubicBezTo>
                  <a:lnTo>
                    <a:pt x="702" y="1872"/>
                  </a:lnTo>
                  <a:lnTo>
                    <a:pt x="819" y="1755"/>
                  </a:lnTo>
                  <a:cubicBezTo>
                    <a:pt x="819" y="1738"/>
                    <a:pt x="836" y="1738"/>
                    <a:pt x="852" y="1721"/>
                  </a:cubicBezTo>
                  <a:cubicBezTo>
                    <a:pt x="1638" y="970"/>
                    <a:pt x="1972" y="134"/>
                    <a:pt x="1938" y="134"/>
                  </a:cubicBezTo>
                  <a:lnTo>
                    <a:pt x="1922" y="134"/>
                  </a:lnTo>
                  <a:cubicBezTo>
                    <a:pt x="1921" y="133"/>
                    <a:pt x="1920" y="133"/>
                    <a:pt x="1919" y="133"/>
                  </a:cubicBezTo>
                  <a:cubicBezTo>
                    <a:pt x="1874" y="133"/>
                    <a:pt x="1513" y="851"/>
                    <a:pt x="809" y="1534"/>
                  </a:cubicBezTo>
                  <a:lnTo>
                    <a:pt x="809" y="1534"/>
                  </a:lnTo>
                  <a:cubicBezTo>
                    <a:pt x="733" y="1141"/>
                    <a:pt x="593" y="773"/>
                    <a:pt x="401" y="418"/>
                  </a:cubicBezTo>
                  <a:cubicBezTo>
                    <a:pt x="318" y="251"/>
                    <a:pt x="201" y="117"/>
                    <a:pt x="5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5"/>
            <p:cNvSpPr/>
            <p:nvPr/>
          </p:nvSpPr>
          <p:spPr>
            <a:xfrm>
              <a:off x="4846481" y="2484041"/>
              <a:ext cx="30031" cy="39710"/>
            </a:xfrm>
            <a:custGeom>
              <a:rect b="b" l="l" r="r" t="t"/>
              <a:pathLst>
                <a:path extrusionOk="0" h="1239" w="937">
                  <a:moveTo>
                    <a:pt x="38" y="1"/>
                  </a:moveTo>
                  <a:cubicBezTo>
                    <a:pt x="36" y="1"/>
                    <a:pt x="35" y="1"/>
                    <a:pt x="34" y="2"/>
                  </a:cubicBezTo>
                  <a:cubicBezTo>
                    <a:pt x="1" y="35"/>
                    <a:pt x="168" y="319"/>
                    <a:pt x="402" y="670"/>
                  </a:cubicBezTo>
                  <a:cubicBezTo>
                    <a:pt x="644" y="994"/>
                    <a:pt x="856" y="1239"/>
                    <a:pt x="899" y="1239"/>
                  </a:cubicBezTo>
                  <a:cubicBezTo>
                    <a:pt x="901" y="1239"/>
                    <a:pt x="902" y="1239"/>
                    <a:pt x="903" y="1238"/>
                  </a:cubicBezTo>
                  <a:cubicBezTo>
                    <a:pt x="936" y="1221"/>
                    <a:pt x="769" y="921"/>
                    <a:pt x="535" y="570"/>
                  </a:cubicBezTo>
                  <a:cubicBezTo>
                    <a:pt x="309" y="246"/>
                    <a:pt x="82" y="1"/>
                    <a:pt x="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5"/>
            <p:cNvSpPr/>
            <p:nvPr/>
          </p:nvSpPr>
          <p:spPr>
            <a:xfrm>
              <a:off x="4783823" y="2573492"/>
              <a:ext cx="26826" cy="55767"/>
            </a:xfrm>
            <a:custGeom>
              <a:rect b="b" l="l" r="r" t="t"/>
              <a:pathLst>
                <a:path extrusionOk="0" h="1740" w="837">
                  <a:moveTo>
                    <a:pt x="801" y="1"/>
                  </a:moveTo>
                  <a:cubicBezTo>
                    <a:pt x="760" y="1"/>
                    <a:pt x="548" y="378"/>
                    <a:pt x="352" y="836"/>
                  </a:cubicBezTo>
                  <a:cubicBezTo>
                    <a:pt x="135" y="1321"/>
                    <a:pt x="1" y="1722"/>
                    <a:pt x="34" y="1739"/>
                  </a:cubicBezTo>
                  <a:cubicBezTo>
                    <a:pt x="35" y="1739"/>
                    <a:pt x="36" y="1739"/>
                    <a:pt x="37" y="1739"/>
                  </a:cubicBezTo>
                  <a:cubicBezTo>
                    <a:pt x="76" y="1739"/>
                    <a:pt x="273" y="1377"/>
                    <a:pt x="485" y="903"/>
                  </a:cubicBezTo>
                  <a:cubicBezTo>
                    <a:pt x="703" y="435"/>
                    <a:pt x="836" y="18"/>
                    <a:pt x="803" y="1"/>
                  </a:cubicBezTo>
                  <a:cubicBezTo>
                    <a:pt x="802" y="1"/>
                    <a:pt x="801" y="1"/>
                    <a:pt x="8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5"/>
            <p:cNvSpPr/>
            <p:nvPr/>
          </p:nvSpPr>
          <p:spPr>
            <a:xfrm>
              <a:off x="4862538" y="2625349"/>
              <a:ext cx="39133" cy="42466"/>
            </a:xfrm>
            <a:custGeom>
              <a:rect b="b" l="l" r="r" t="t"/>
              <a:pathLst>
                <a:path extrusionOk="0" h="1325" w="1221">
                  <a:moveTo>
                    <a:pt x="42" y="1"/>
                  </a:moveTo>
                  <a:cubicBezTo>
                    <a:pt x="39" y="1"/>
                    <a:pt x="36" y="2"/>
                    <a:pt x="34" y="4"/>
                  </a:cubicBezTo>
                  <a:cubicBezTo>
                    <a:pt x="1" y="21"/>
                    <a:pt x="235" y="338"/>
                    <a:pt x="552" y="706"/>
                  </a:cubicBezTo>
                  <a:cubicBezTo>
                    <a:pt x="860" y="1062"/>
                    <a:pt x="1137" y="1325"/>
                    <a:pt x="1184" y="1325"/>
                  </a:cubicBezTo>
                  <a:cubicBezTo>
                    <a:pt x="1185" y="1325"/>
                    <a:pt x="1186" y="1324"/>
                    <a:pt x="1187" y="1324"/>
                  </a:cubicBezTo>
                  <a:cubicBezTo>
                    <a:pt x="1221" y="1290"/>
                    <a:pt x="987" y="973"/>
                    <a:pt x="669" y="605"/>
                  </a:cubicBezTo>
                  <a:cubicBezTo>
                    <a:pt x="370" y="259"/>
                    <a:pt x="100" y="1"/>
                    <a:pt x="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5"/>
            <p:cNvSpPr/>
            <p:nvPr/>
          </p:nvSpPr>
          <p:spPr>
            <a:xfrm>
              <a:off x="4925740" y="2557339"/>
              <a:ext cx="37531" cy="30800"/>
            </a:xfrm>
            <a:custGeom>
              <a:rect b="b" l="l" r="r" t="t"/>
              <a:pathLst>
                <a:path extrusionOk="0" h="961" w="1171">
                  <a:moveTo>
                    <a:pt x="1142" y="0"/>
                  </a:moveTo>
                  <a:cubicBezTo>
                    <a:pt x="1080" y="0"/>
                    <a:pt x="829" y="189"/>
                    <a:pt x="535" y="422"/>
                  </a:cubicBezTo>
                  <a:cubicBezTo>
                    <a:pt x="235" y="689"/>
                    <a:pt x="1" y="923"/>
                    <a:pt x="34" y="956"/>
                  </a:cubicBezTo>
                  <a:cubicBezTo>
                    <a:pt x="37" y="959"/>
                    <a:pt x="41" y="960"/>
                    <a:pt x="46" y="960"/>
                  </a:cubicBezTo>
                  <a:cubicBezTo>
                    <a:pt x="110" y="960"/>
                    <a:pt x="358" y="785"/>
                    <a:pt x="636" y="538"/>
                  </a:cubicBezTo>
                  <a:cubicBezTo>
                    <a:pt x="953" y="288"/>
                    <a:pt x="1170" y="37"/>
                    <a:pt x="1153" y="4"/>
                  </a:cubicBezTo>
                  <a:cubicBezTo>
                    <a:pt x="1151" y="1"/>
                    <a:pt x="1147" y="0"/>
                    <a:pt x="11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5"/>
            <p:cNvSpPr/>
            <p:nvPr/>
          </p:nvSpPr>
          <p:spPr>
            <a:xfrm>
              <a:off x="4956797" y="2474938"/>
              <a:ext cx="26826" cy="33941"/>
            </a:xfrm>
            <a:custGeom>
              <a:rect b="b" l="l" r="r" t="t"/>
              <a:pathLst>
                <a:path extrusionOk="0" h="1059" w="837">
                  <a:moveTo>
                    <a:pt x="55" y="1"/>
                  </a:moveTo>
                  <a:cubicBezTo>
                    <a:pt x="53" y="1"/>
                    <a:pt x="52" y="1"/>
                    <a:pt x="51" y="2"/>
                  </a:cubicBezTo>
                  <a:cubicBezTo>
                    <a:pt x="1" y="18"/>
                    <a:pt x="118" y="302"/>
                    <a:pt x="335" y="603"/>
                  </a:cubicBezTo>
                  <a:cubicBezTo>
                    <a:pt x="535" y="880"/>
                    <a:pt x="735" y="1058"/>
                    <a:pt x="792" y="1058"/>
                  </a:cubicBezTo>
                  <a:cubicBezTo>
                    <a:pt x="796" y="1058"/>
                    <a:pt x="800" y="1057"/>
                    <a:pt x="803" y="1054"/>
                  </a:cubicBezTo>
                  <a:cubicBezTo>
                    <a:pt x="836" y="1038"/>
                    <a:pt x="669" y="804"/>
                    <a:pt x="452" y="503"/>
                  </a:cubicBezTo>
                  <a:cubicBezTo>
                    <a:pt x="258" y="229"/>
                    <a:pt x="96" y="1"/>
                    <a:pt x="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5"/>
            <p:cNvSpPr/>
            <p:nvPr/>
          </p:nvSpPr>
          <p:spPr>
            <a:xfrm>
              <a:off x="4949842" y="2725473"/>
              <a:ext cx="50383" cy="34518"/>
            </a:xfrm>
            <a:custGeom>
              <a:rect b="b" l="l" r="r" t="t"/>
              <a:pathLst>
                <a:path extrusionOk="0" h="1077" w="1572">
                  <a:moveTo>
                    <a:pt x="1542" y="0"/>
                  </a:moveTo>
                  <a:cubicBezTo>
                    <a:pt x="1472" y="0"/>
                    <a:pt x="1117" y="163"/>
                    <a:pt x="719" y="439"/>
                  </a:cubicBezTo>
                  <a:cubicBezTo>
                    <a:pt x="301" y="739"/>
                    <a:pt x="0" y="1040"/>
                    <a:pt x="34" y="1074"/>
                  </a:cubicBezTo>
                  <a:cubicBezTo>
                    <a:pt x="36" y="1076"/>
                    <a:pt x="39" y="1077"/>
                    <a:pt x="43" y="1077"/>
                  </a:cubicBezTo>
                  <a:cubicBezTo>
                    <a:pt x="108" y="1077"/>
                    <a:pt x="427" y="839"/>
                    <a:pt x="819" y="572"/>
                  </a:cubicBezTo>
                  <a:cubicBezTo>
                    <a:pt x="1237" y="272"/>
                    <a:pt x="1571" y="38"/>
                    <a:pt x="1554" y="4"/>
                  </a:cubicBezTo>
                  <a:cubicBezTo>
                    <a:pt x="1553" y="1"/>
                    <a:pt x="1549" y="0"/>
                    <a:pt x="15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5"/>
            <p:cNvSpPr/>
            <p:nvPr/>
          </p:nvSpPr>
          <p:spPr>
            <a:xfrm>
              <a:off x="4985193" y="2631759"/>
              <a:ext cx="36441" cy="31890"/>
            </a:xfrm>
            <a:custGeom>
              <a:rect b="b" l="l" r="r" t="t"/>
              <a:pathLst>
                <a:path extrusionOk="0" h="995" w="1137">
                  <a:moveTo>
                    <a:pt x="45" y="1"/>
                  </a:moveTo>
                  <a:cubicBezTo>
                    <a:pt x="40" y="1"/>
                    <a:pt x="36" y="2"/>
                    <a:pt x="34" y="4"/>
                  </a:cubicBezTo>
                  <a:cubicBezTo>
                    <a:pt x="0" y="38"/>
                    <a:pt x="217" y="288"/>
                    <a:pt x="518" y="556"/>
                  </a:cubicBezTo>
                  <a:cubicBezTo>
                    <a:pt x="795" y="817"/>
                    <a:pt x="1030" y="994"/>
                    <a:pt x="1091" y="994"/>
                  </a:cubicBezTo>
                  <a:cubicBezTo>
                    <a:pt x="1096" y="994"/>
                    <a:pt x="1100" y="993"/>
                    <a:pt x="1103" y="990"/>
                  </a:cubicBezTo>
                  <a:cubicBezTo>
                    <a:pt x="1136" y="973"/>
                    <a:pt x="919" y="723"/>
                    <a:pt x="618" y="439"/>
                  </a:cubicBezTo>
                  <a:cubicBezTo>
                    <a:pt x="355" y="191"/>
                    <a:pt x="106" y="1"/>
                    <a:pt x="4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5"/>
            <p:cNvSpPr/>
            <p:nvPr/>
          </p:nvSpPr>
          <p:spPr>
            <a:xfrm>
              <a:off x="5070863" y="2549871"/>
              <a:ext cx="20384" cy="44005"/>
            </a:xfrm>
            <a:custGeom>
              <a:rect b="b" l="l" r="r" t="t"/>
              <a:pathLst>
                <a:path extrusionOk="0" h="1373" w="636">
                  <a:moveTo>
                    <a:pt x="595" y="0"/>
                  </a:moveTo>
                  <a:cubicBezTo>
                    <a:pt x="547" y="0"/>
                    <a:pt x="360" y="274"/>
                    <a:pt x="218" y="638"/>
                  </a:cubicBezTo>
                  <a:cubicBezTo>
                    <a:pt x="67" y="1022"/>
                    <a:pt x="1" y="1356"/>
                    <a:pt x="51" y="1373"/>
                  </a:cubicBezTo>
                  <a:cubicBezTo>
                    <a:pt x="84" y="1373"/>
                    <a:pt x="218" y="1072"/>
                    <a:pt x="368" y="688"/>
                  </a:cubicBezTo>
                  <a:cubicBezTo>
                    <a:pt x="519" y="320"/>
                    <a:pt x="636" y="20"/>
                    <a:pt x="602" y="3"/>
                  </a:cubicBezTo>
                  <a:cubicBezTo>
                    <a:pt x="600" y="1"/>
                    <a:pt x="598" y="0"/>
                    <a:pt x="5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5"/>
            <p:cNvSpPr/>
            <p:nvPr/>
          </p:nvSpPr>
          <p:spPr>
            <a:xfrm>
              <a:off x="5063363" y="2737364"/>
              <a:ext cx="33236" cy="36569"/>
            </a:xfrm>
            <a:custGeom>
              <a:rect b="b" l="l" r="r" t="t"/>
              <a:pathLst>
                <a:path extrusionOk="0" h="1141" w="1037">
                  <a:moveTo>
                    <a:pt x="38" y="0"/>
                  </a:moveTo>
                  <a:cubicBezTo>
                    <a:pt x="36" y="0"/>
                    <a:pt x="35" y="0"/>
                    <a:pt x="34" y="1"/>
                  </a:cubicBezTo>
                  <a:cubicBezTo>
                    <a:pt x="1" y="18"/>
                    <a:pt x="134" y="335"/>
                    <a:pt x="418" y="653"/>
                  </a:cubicBezTo>
                  <a:cubicBezTo>
                    <a:pt x="666" y="947"/>
                    <a:pt x="943" y="1141"/>
                    <a:pt x="995" y="1141"/>
                  </a:cubicBezTo>
                  <a:cubicBezTo>
                    <a:pt x="999" y="1141"/>
                    <a:pt x="1002" y="1139"/>
                    <a:pt x="1003" y="1137"/>
                  </a:cubicBezTo>
                  <a:cubicBezTo>
                    <a:pt x="1037" y="1104"/>
                    <a:pt x="803" y="853"/>
                    <a:pt x="535" y="552"/>
                  </a:cubicBezTo>
                  <a:cubicBezTo>
                    <a:pt x="276" y="260"/>
                    <a:pt x="80" y="0"/>
                    <a:pt x="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5"/>
            <p:cNvSpPr/>
            <p:nvPr/>
          </p:nvSpPr>
          <p:spPr>
            <a:xfrm>
              <a:off x="5093362" y="2651598"/>
              <a:ext cx="39133" cy="36120"/>
            </a:xfrm>
            <a:custGeom>
              <a:rect b="b" l="l" r="r" t="t"/>
              <a:pathLst>
                <a:path extrusionOk="0" h="1127" w="1221">
                  <a:moveTo>
                    <a:pt x="43" y="0"/>
                  </a:moveTo>
                  <a:cubicBezTo>
                    <a:pt x="39" y="0"/>
                    <a:pt x="36" y="1"/>
                    <a:pt x="34" y="4"/>
                  </a:cubicBezTo>
                  <a:cubicBezTo>
                    <a:pt x="0" y="37"/>
                    <a:pt x="234" y="321"/>
                    <a:pt x="552" y="622"/>
                  </a:cubicBezTo>
                  <a:cubicBezTo>
                    <a:pt x="848" y="918"/>
                    <a:pt x="1114" y="1126"/>
                    <a:pt x="1176" y="1126"/>
                  </a:cubicBezTo>
                  <a:cubicBezTo>
                    <a:pt x="1181" y="1126"/>
                    <a:pt x="1184" y="1125"/>
                    <a:pt x="1187" y="1123"/>
                  </a:cubicBezTo>
                  <a:cubicBezTo>
                    <a:pt x="1220" y="1090"/>
                    <a:pt x="986" y="822"/>
                    <a:pt x="669" y="505"/>
                  </a:cubicBezTo>
                  <a:cubicBezTo>
                    <a:pt x="372" y="223"/>
                    <a:pt x="104" y="0"/>
                    <a:pt x="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5"/>
            <p:cNvSpPr/>
            <p:nvPr/>
          </p:nvSpPr>
          <p:spPr>
            <a:xfrm>
              <a:off x="5179032" y="2753293"/>
              <a:ext cx="45543" cy="35608"/>
            </a:xfrm>
            <a:custGeom>
              <a:rect b="b" l="l" r="r" t="t"/>
              <a:pathLst>
                <a:path extrusionOk="0" h="1111" w="1421">
                  <a:moveTo>
                    <a:pt x="1393" y="1"/>
                  </a:moveTo>
                  <a:cubicBezTo>
                    <a:pt x="1325" y="1"/>
                    <a:pt x="988" y="164"/>
                    <a:pt x="636" y="440"/>
                  </a:cubicBezTo>
                  <a:cubicBezTo>
                    <a:pt x="251" y="757"/>
                    <a:pt x="1" y="1074"/>
                    <a:pt x="34" y="1108"/>
                  </a:cubicBezTo>
                  <a:cubicBezTo>
                    <a:pt x="36" y="1110"/>
                    <a:pt x="39" y="1111"/>
                    <a:pt x="42" y="1111"/>
                  </a:cubicBezTo>
                  <a:cubicBezTo>
                    <a:pt x="102" y="1111"/>
                    <a:pt x="389" y="857"/>
                    <a:pt x="736" y="573"/>
                  </a:cubicBezTo>
                  <a:cubicBezTo>
                    <a:pt x="1104" y="272"/>
                    <a:pt x="1421" y="39"/>
                    <a:pt x="1404" y="5"/>
                  </a:cubicBezTo>
                  <a:cubicBezTo>
                    <a:pt x="1403" y="2"/>
                    <a:pt x="1399" y="1"/>
                    <a:pt x="13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5"/>
            <p:cNvSpPr/>
            <p:nvPr/>
          </p:nvSpPr>
          <p:spPr>
            <a:xfrm>
              <a:off x="5175827" y="2677815"/>
              <a:ext cx="46633" cy="35063"/>
            </a:xfrm>
            <a:custGeom>
              <a:rect b="b" l="l" r="r" t="t"/>
              <a:pathLst>
                <a:path extrusionOk="0" h="1094" w="1455">
                  <a:moveTo>
                    <a:pt x="1413" y="1"/>
                  </a:moveTo>
                  <a:cubicBezTo>
                    <a:pt x="1358" y="1"/>
                    <a:pt x="1044" y="209"/>
                    <a:pt x="686" y="489"/>
                  </a:cubicBezTo>
                  <a:cubicBezTo>
                    <a:pt x="285" y="773"/>
                    <a:pt x="1" y="1057"/>
                    <a:pt x="34" y="1090"/>
                  </a:cubicBezTo>
                  <a:cubicBezTo>
                    <a:pt x="35" y="1093"/>
                    <a:pt x="38" y="1094"/>
                    <a:pt x="42" y="1094"/>
                  </a:cubicBezTo>
                  <a:cubicBezTo>
                    <a:pt x="96" y="1094"/>
                    <a:pt x="411" y="886"/>
                    <a:pt x="769" y="606"/>
                  </a:cubicBezTo>
                  <a:cubicBezTo>
                    <a:pt x="1153" y="305"/>
                    <a:pt x="1454" y="38"/>
                    <a:pt x="1421" y="4"/>
                  </a:cubicBezTo>
                  <a:cubicBezTo>
                    <a:pt x="1420" y="2"/>
                    <a:pt x="1417" y="1"/>
                    <a:pt x="14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5"/>
            <p:cNvSpPr/>
            <p:nvPr/>
          </p:nvSpPr>
          <p:spPr>
            <a:xfrm>
              <a:off x="5231529" y="2564422"/>
              <a:ext cx="8589" cy="51440"/>
            </a:xfrm>
            <a:custGeom>
              <a:rect b="b" l="l" r="r" t="t"/>
              <a:pathLst>
                <a:path extrusionOk="0" h="1605" w="268">
                  <a:moveTo>
                    <a:pt x="100" y="0"/>
                  </a:moveTo>
                  <a:cubicBezTo>
                    <a:pt x="50" y="0"/>
                    <a:pt x="0" y="368"/>
                    <a:pt x="34" y="819"/>
                  </a:cubicBezTo>
                  <a:cubicBezTo>
                    <a:pt x="66" y="1260"/>
                    <a:pt x="179" y="1605"/>
                    <a:pt x="215" y="1605"/>
                  </a:cubicBezTo>
                  <a:cubicBezTo>
                    <a:pt x="216" y="1605"/>
                    <a:pt x="217" y="1604"/>
                    <a:pt x="217" y="1604"/>
                  </a:cubicBezTo>
                  <a:cubicBezTo>
                    <a:pt x="268" y="1604"/>
                    <a:pt x="234" y="1236"/>
                    <a:pt x="184" y="802"/>
                  </a:cubicBezTo>
                  <a:cubicBezTo>
                    <a:pt x="151" y="368"/>
                    <a:pt x="134" y="0"/>
                    <a:pt x="1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5"/>
            <p:cNvSpPr/>
            <p:nvPr/>
          </p:nvSpPr>
          <p:spPr>
            <a:xfrm>
              <a:off x="5157077" y="2594902"/>
              <a:ext cx="19326" cy="31697"/>
            </a:xfrm>
            <a:custGeom>
              <a:rect b="b" l="l" r="r" t="t"/>
              <a:pathLst>
                <a:path extrusionOk="0" h="989" w="603">
                  <a:moveTo>
                    <a:pt x="564" y="0"/>
                  </a:moveTo>
                  <a:cubicBezTo>
                    <a:pt x="524" y="0"/>
                    <a:pt x="379" y="196"/>
                    <a:pt x="235" y="453"/>
                  </a:cubicBezTo>
                  <a:cubicBezTo>
                    <a:pt x="84" y="737"/>
                    <a:pt x="1" y="971"/>
                    <a:pt x="34" y="987"/>
                  </a:cubicBezTo>
                  <a:cubicBezTo>
                    <a:pt x="35" y="988"/>
                    <a:pt x="37" y="988"/>
                    <a:pt x="39" y="988"/>
                  </a:cubicBezTo>
                  <a:cubicBezTo>
                    <a:pt x="79" y="988"/>
                    <a:pt x="224" y="793"/>
                    <a:pt x="368" y="536"/>
                  </a:cubicBezTo>
                  <a:cubicBezTo>
                    <a:pt x="519" y="252"/>
                    <a:pt x="602" y="18"/>
                    <a:pt x="569" y="1"/>
                  </a:cubicBezTo>
                  <a:cubicBezTo>
                    <a:pt x="567" y="1"/>
                    <a:pt x="566" y="0"/>
                    <a:pt x="5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5"/>
            <p:cNvSpPr/>
            <p:nvPr/>
          </p:nvSpPr>
          <p:spPr>
            <a:xfrm>
              <a:off x="5131373" y="2466285"/>
              <a:ext cx="48780" cy="31986"/>
            </a:xfrm>
            <a:custGeom>
              <a:rect b="b" l="l" r="r" t="t"/>
              <a:pathLst>
                <a:path extrusionOk="0" h="998" w="1522">
                  <a:moveTo>
                    <a:pt x="31" y="0"/>
                  </a:moveTo>
                  <a:cubicBezTo>
                    <a:pt x="25" y="0"/>
                    <a:pt x="20" y="2"/>
                    <a:pt x="17" y="4"/>
                  </a:cubicBezTo>
                  <a:cubicBezTo>
                    <a:pt x="1" y="38"/>
                    <a:pt x="301" y="288"/>
                    <a:pt x="719" y="572"/>
                  </a:cubicBezTo>
                  <a:cubicBezTo>
                    <a:pt x="1078" y="812"/>
                    <a:pt x="1398" y="998"/>
                    <a:pt x="1484" y="998"/>
                  </a:cubicBezTo>
                  <a:cubicBezTo>
                    <a:pt x="1494" y="998"/>
                    <a:pt x="1501" y="995"/>
                    <a:pt x="1504" y="990"/>
                  </a:cubicBezTo>
                  <a:cubicBezTo>
                    <a:pt x="1521" y="957"/>
                    <a:pt x="1204" y="706"/>
                    <a:pt x="803" y="439"/>
                  </a:cubicBezTo>
                  <a:cubicBezTo>
                    <a:pt x="418" y="177"/>
                    <a:pt x="104" y="0"/>
                    <a:pt x="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5"/>
            <p:cNvSpPr/>
            <p:nvPr/>
          </p:nvSpPr>
          <p:spPr>
            <a:xfrm>
              <a:off x="5192973" y="2436318"/>
              <a:ext cx="49838" cy="27146"/>
            </a:xfrm>
            <a:custGeom>
              <a:rect b="b" l="l" r="r" t="t"/>
              <a:pathLst>
                <a:path extrusionOk="0" h="847" w="1555">
                  <a:moveTo>
                    <a:pt x="28" y="0"/>
                  </a:moveTo>
                  <a:cubicBezTo>
                    <a:pt x="23" y="0"/>
                    <a:pt x="19" y="1"/>
                    <a:pt x="17" y="4"/>
                  </a:cubicBezTo>
                  <a:cubicBezTo>
                    <a:pt x="0" y="37"/>
                    <a:pt x="284" y="321"/>
                    <a:pt x="719" y="555"/>
                  </a:cubicBezTo>
                  <a:cubicBezTo>
                    <a:pt x="1078" y="756"/>
                    <a:pt x="1425" y="846"/>
                    <a:pt x="1525" y="846"/>
                  </a:cubicBezTo>
                  <a:cubicBezTo>
                    <a:pt x="1542" y="846"/>
                    <a:pt x="1552" y="844"/>
                    <a:pt x="1554" y="839"/>
                  </a:cubicBezTo>
                  <a:lnTo>
                    <a:pt x="1537" y="839"/>
                  </a:lnTo>
                  <a:cubicBezTo>
                    <a:pt x="1554" y="789"/>
                    <a:pt x="1203" y="639"/>
                    <a:pt x="785" y="421"/>
                  </a:cubicBezTo>
                  <a:cubicBezTo>
                    <a:pt x="397" y="204"/>
                    <a:pt x="95" y="0"/>
                    <a:pt x="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5"/>
            <p:cNvSpPr/>
            <p:nvPr/>
          </p:nvSpPr>
          <p:spPr>
            <a:xfrm>
              <a:off x="5249734" y="2500514"/>
              <a:ext cx="43396" cy="18012"/>
            </a:xfrm>
            <a:custGeom>
              <a:rect b="b" l="l" r="r" t="t"/>
              <a:pathLst>
                <a:path extrusionOk="0" h="562" w="1354">
                  <a:moveTo>
                    <a:pt x="1263" y="1"/>
                  </a:moveTo>
                  <a:cubicBezTo>
                    <a:pt x="1143" y="1"/>
                    <a:pt x="894" y="48"/>
                    <a:pt x="619" y="156"/>
                  </a:cubicBezTo>
                  <a:cubicBezTo>
                    <a:pt x="251" y="306"/>
                    <a:pt x="0" y="524"/>
                    <a:pt x="17" y="557"/>
                  </a:cubicBezTo>
                  <a:cubicBezTo>
                    <a:pt x="20" y="560"/>
                    <a:pt x="26" y="562"/>
                    <a:pt x="33" y="562"/>
                  </a:cubicBezTo>
                  <a:cubicBezTo>
                    <a:pt x="105" y="562"/>
                    <a:pt x="368" y="426"/>
                    <a:pt x="685" y="290"/>
                  </a:cubicBezTo>
                  <a:cubicBezTo>
                    <a:pt x="1036" y="156"/>
                    <a:pt x="1354" y="73"/>
                    <a:pt x="1337" y="22"/>
                  </a:cubicBezTo>
                  <a:cubicBezTo>
                    <a:pt x="1337" y="8"/>
                    <a:pt x="1310" y="1"/>
                    <a:pt x="12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5"/>
            <p:cNvSpPr/>
            <p:nvPr/>
          </p:nvSpPr>
          <p:spPr>
            <a:xfrm>
              <a:off x="5324410" y="2543493"/>
              <a:ext cx="26569" cy="59517"/>
            </a:xfrm>
            <a:custGeom>
              <a:rect b="b" l="l" r="r" t="t"/>
              <a:pathLst>
                <a:path extrusionOk="0" h="1857" w="829">
                  <a:moveTo>
                    <a:pt x="776" y="1"/>
                  </a:moveTo>
                  <a:cubicBezTo>
                    <a:pt x="734" y="1"/>
                    <a:pt x="490" y="364"/>
                    <a:pt x="294" y="870"/>
                  </a:cubicBezTo>
                  <a:cubicBezTo>
                    <a:pt x="86" y="1365"/>
                    <a:pt x="1" y="1798"/>
                    <a:pt x="37" y="1851"/>
                  </a:cubicBezTo>
                  <a:lnTo>
                    <a:pt x="37" y="1851"/>
                  </a:lnTo>
                  <a:cubicBezTo>
                    <a:pt x="96" y="1803"/>
                    <a:pt x="239" y="1407"/>
                    <a:pt x="427" y="937"/>
                  </a:cubicBezTo>
                  <a:cubicBezTo>
                    <a:pt x="628" y="419"/>
                    <a:pt x="828" y="18"/>
                    <a:pt x="778" y="1"/>
                  </a:cubicBezTo>
                  <a:cubicBezTo>
                    <a:pt x="777" y="1"/>
                    <a:pt x="777" y="1"/>
                    <a:pt x="776" y="1"/>
                  </a:cubicBezTo>
                  <a:close/>
                  <a:moveTo>
                    <a:pt x="37" y="1851"/>
                  </a:moveTo>
                  <a:cubicBezTo>
                    <a:pt x="33" y="1854"/>
                    <a:pt x="29" y="1856"/>
                    <a:pt x="26" y="1856"/>
                  </a:cubicBezTo>
                  <a:lnTo>
                    <a:pt x="43" y="1856"/>
                  </a:lnTo>
                  <a:cubicBezTo>
                    <a:pt x="41" y="1855"/>
                    <a:pt x="39" y="1854"/>
                    <a:pt x="37" y="185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5"/>
            <p:cNvSpPr/>
            <p:nvPr/>
          </p:nvSpPr>
          <p:spPr>
            <a:xfrm>
              <a:off x="5386267" y="2590639"/>
              <a:ext cx="8621" cy="53043"/>
            </a:xfrm>
            <a:custGeom>
              <a:rect b="b" l="l" r="r" t="t"/>
              <a:pathLst>
                <a:path extrusionOk="0" h="1655" w="269">
                  <a:moveTo>
                    <a:pt x="34" y="1"/>
                  </a:moveTo>
                  <a:lnTo>
                    <a:pt x="34" y="1"/>
                  </a:lnTo>
                  <a:cubicBezTo>
                    <a:pt x="1" y="17"/>
                    <a:pt x="1" y="385"/>
                    <a:pt x="51" y="836"/>
                  </a:cubicBezTo>
                  <a:cubicBezTo>
                    <a:pt x="101" y="1287"/>
                    <a:pt x="185" y="1655"/>
                    <a:pt x="218" y="1655"/>
                  </a:cubicBezTo>
                  <a:cubicBezTo>
                    <a:pt x="268" y="1655"/>
                    <a:pt x="252" y="1271"/>
                    <a:pt x="201" y="819"/>
                  </a:cubicBezTo>
                  <a:cubicBezTo>
                    <a:pt x="151" y="368"/>
                    <a:pt x="85" y="1"/>
                    <a:pt x="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5"/>
            <p:cNvSpPr/>
            <p:nvPr/>
          </p:nvSpPr>
          <p:spPr>
            <a:xfrm>
              <a:off x="4710461" y="2557435"/>
              <a:ext cx="12884" cy="44517"/>
            </a:xfrm>
            <a:custGeom>
              <a:rect b="b" l="l" r="r" t="t"/>
              <a:pathLst>
                <a:path extrusionOk="0" h="1389" w="402">
                  <a:moveTo>
                    <a:pt x="352" y="1"/>
                  </a:moveTo>
                  <a:lnTo>
                    <a:pt x="352" y="1"/>
                  </a:lnTo>
                  <a:cubicBezTo>
                    <a:pt x="318" y="1"/>
                    <a:pt x="218" y="302"/>
                    <a:pt x="118" y="686"/>
                  </a:cubicBezTo>
                  <a:cubicBezTo>
                    <a:pt x="34" y="1053"/>
                    <a:pt x="1" y="1371"/>
                    <a:pt x="51" y="1388"/>
                  </a:cubicBezTo>
                  <a:cubicBezTo>
                    <a:pt x="52" y="1388"/>
                    <a:pt x="53" y="1388"/>
                    <a:pt x="54" y="1388"/>
                  </a:cubicBezTo>
                  <a:cubicBezTo>
                    <a:pt x="90" y="1388"/>
                    <a:pt x="187" y="1093"/>
                    <a:pt x="285" y="719"/>
                  </a:cubicBezTo>
                  <a:cubicBezTo>
                    <a:pt x="368" y="335"/>
                    <a:pt x="402" y="18"/>
                    <a:pt x="3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5"/>
            <p:cNvSpPr/>
            <p:nvPr/>
          </p:nvSpPr>
          <p:spPr>
            <a:xfrm>
              <a:off x="4775266" y="2687366"/>
              <a:ext cx="47690" cy="14647"/>
            </a:xfrm>
            <a:custGeom>
              <a:rect b="b" l="l" r="r" t="t"/>
              <a:pathLst>
                <a:path extrusionOk="0" h="457" w="1488">
                  <a:moveTo>
                    <a:pt x="40" y="0"/>
                  </a:moveTo>
                  <a:cubicBezTo>
                    <a:pt x="27" y="0"/>
                    <a:pt x="19" y="3"/>
                    <a:pt x="17" y="7"/>
                  </a:cubicBezTo>
                  <a:cubicBezTo>
                    <a:pt x="0" y="40"/>
                    <a:pt x="301" y="224"/>
                    <a:pt x="719" y="341"/>
                  </a:cubicBezTo>
                  <a:cubicBezTo>
                    <a:pt x="1003" y="424"/>
                    <a:pt x="1262" y="457"/>
                    <a:pt x="1395" y="457"/>
                  </a:cubicBezTo>
                  <a:cubicBezTo>
                    <a:pt x="1450" y="457"/>
                    <a:pt x="1483" y="451"/>
                    <a:pt x="1488" y="441"/>
                  </a:cubicBezTo>
                  <a:cubicBezTo>
                    <a:pt x="1488" y="391"/>
                    <a:pt x="1153" y="308"/>
                    <a:pt x="769" y="191"/>
                  </a:cubicBezTo>
                  <a:cubicBezTo>
                    <a:pt x="421" y="89"/>
                    <a:pt x="124" y="0"/>
                    <a:pt x="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5"/>
            <p:cNvSpPr/>
            <p:nvPr/>
          </p:nvSpPr>
          <p:spPr>
            <a:xfrm>
              <a:off x="4904331" y="2430004"/>
              <a:ext cx="34838" cy="19999"/>
            </a:xfrm>
            <a:custGeom>
              <a:rect b="b" l="l" r="r" t="t"/>
              <a:pathLst>
                <a:path extrusionOk="0" h="624" w="1087">
                  <a:moveTo>
                    <a:pt x="1025" y="1"/>
                  </a:moveTo>
                  <a:cubicBezTo>
                    <a:pt x="935" y="1"/>
                    <a:pt x="720" y="70"/>
                    <a:pt x="485" y="201"/>
                  </a:cubicBezTo>
                  <a:cubicBezTo>
                    <a:pt x="184" y="368"/>
                    <a:pt x="0" y="585"/>
                    <a:pt x="34" y="618"/>
                  </a:cubicBezTo>
                  <a:cubicBezTo>
                    <a:pt x="37" y="622"/>
                    <a:pt x="42" y="623"/>
                    <a:pt x="48" y="623"/>
                  </a:cubicBezTo>
                  <a:cubicBezTo>
                    <a:pt x="109" y="623"/>
                    <a:pt x="311" y="486"/>
                    <a:pt x="568" y="334"/>
                  </a:cubicBezTo>
                  <a:cubicBezTo>
                    <a:pt x="836" y="167"/>
                    <a:pt x="1086" y="50"/>
                    <a:pt x="1070" y="17"/>
                  </a:cubicBezTo>
                  <a:cubicBezTo>
                    <a:pt x="1066" y="6"/>
                    <a:pt x="1050" y="1"/>
                    <a:pt x="10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5"/>
            <p:cNvSpPr/>
            <p:nvPr/>
          </p:nvSpPr>
          <p:spPr>
            <a:xfrm>
              <a:off x="4776868" y="2516539"/>
              <a:ext cx="41280" cy="10641"/>
            </a:xfrm>
            <a:custGeom>
              <a:rect b="b" l="l" r="r" t="t"/>
              <a:pathLst>
                <a:path extrusionOk="0" h="332" w="1288">
                  <a:moveTo>
                    <a:pt x="97" y="0"/>
                  </a:moveTo>
                  <a:cubicBezTo>
                    <a:pt x="41" y="0"/>
                    <a:pt x="6" y="8"/>
                    <a:pt x="1" y="24"/>
                  </a:cubicBezTo>
                  <a:cubicBezTo>
                    <a:pt x="1" y="57"/>
                    <a:pt x="285" y="157"/>
                    <a:pt x="636" y="241"/>
                  </a:cubicBezTo>
                  <a:cubicBezTo>
                    <a:pt x="874" y="298"/>
                    <a:pt x="1082" y="331"/>
                    <a:pt x="1195" y="331"/>
                  </a:cubicBezTo>
                  <a:cubicBezTo>
                    <a:pt x="1249" y="331"/>
                    <a:pt x="1282" y="324"/>
                    <a:pt x="1287" y="308"/>
                  </a:cubicBezTo>
                  <a:cubicBezTo>
                    <a:pt x="1287" y="274"/>
                    <a:pt x="1020" y="174"/>
                    <a:pt x="669" y="91"/>
                  </a:cubicBezTo>
                  <a:cubicBezTo>
                    <a:pt x="431" y="34"/>
                    <a:pt x="215" y="0"/>
                    <a:pt x="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5"/>
            <p:cNvSpPr/>
            <p:nvPr/>
          </p:nvSpPr>
          <p:spPr>
            <a:xfrm>
              <a:off x="4973399" y="2390326"/>
              <a:ext cx="26281" cy="20416"/>
            </a:xfrm>
            <a:custGeom>
              <a:rect b="b" l="l" r="r" t="t"/>
              <a:pathLst>
                <a:path extrusionOk="0" h="637" w="820">
                  <a:moveTo>
                    <a:pt x="57" y="0"/>
                  </a:moveTo>
                  <a:cubicBezTo>
                    <a:pt x="55" y="0"/>
                    <a:pt x="53" y="1"/>
                    <a:pt x="51" y="2"/>
                  </a:cubicBezTo>
                  <a:cubicBezTo>
                    <a:pt x="1" y="35"/>
                    <a:pt x="118" y="236"/>
                    <a:pt x="335" y="419"/>
                  </a:cubicBezTo>
                  <a:cubicBezTo>
                    <a:pt x="519" y="564"/>
                    <a:pt x="692" y="636"/>
                    <a:pt x="766" y="636"/>
                  </a:cubicBezTo>
                  <a:cubicBezTo>
                    <a:pt x="786" y="636"/>
                    <a:pt x="799" y="631"/>
                    <a:pt x="803" y="620"/>
                  </a:cubicBezTo>
                  <a:cubicBezTo>
                    <a:pt x="819" y="587"/>
                    <a:pt x="652" y="470"/>
                    <a:pt x="435" y="303"/>
                  </a:cubicBezTo>
                  <a:cubicBezTo>
                    <a:pt x="245" y="144"/>
                    <a:pt x="100" y="0"/>
                    <a:pt x="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5"/>
            <p:cNvSpPr/>
            <p:nvPr/>
          </p:nvSpPr>
          <p:spPr>
            <a:xfrm>
              <a:off x="5094420" y="2383756"/>
              <a:ext cx="21986" cy="20095"/>
            </a:xfrm>
            <a:custGeom>
              <a:rect b="b" l="l" r="r" t="t"/>
              <a:pathLst>
                <a:path extrusionOk="0" h="627" w="686">
                  <a:moveTo>
                    <a:pt x="636" y="1"/>
                  </a:moveTo>
                  <a:cubicBezTo>
                    <a:pt x="580" y="1"/>
                    <a:pt x="433" y="109"/>
                    <a:pt x="285" y="257"/>
                  </a:cubicBezTo>
                  <a:cubicBezTo>
                    <a:pt x="118" y="424"/>
                    <a:pt x="1" y="591"/>
                    <a:pt x="34" y="624"/>
                  </a:cubicBezTo>
                  <a:cubicBezTo>
                    <a:pt x="37" y="626"/>
                    <a:pt x="40" y="626"/>
                    <a:pt x="43" y="626"/>
                  </a:cubicBezTo>
                  <a:cubicBezTo>
                    <a:pt x="90" y="626"/>
                    <a:pt x="231" y="528"/>
                    <a:pt x="402" y="357"/>
                  </a:cubicBezTo>
                  <a:cubicBezTo>
                    <a:pt x="569" y="190"/>
                    <a:pt x="686" y="23"/>
                    <a:pt x="652" y="6"/>
                  </a:cubicBezTo>
                  <a:cubicBezTo>
                    <a:pt x="649" y="2"/>
                    <a:pt x="643" y="1"/>
                    <a:pt x="6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5"/>
            <p:cNvSpPr/>
            <p:nvPr/>
          </p:nvSpPr>
          <p:spPr>
            <a:xfrm>
              <a:off x="4313137" y="4261437"/>
              <a:ext cx="186371" cy="311622"/>
            </a:xfrm>
            <a:custGeom>
              <a:rect b="b" l="l" r="r" t="t"/>
              <a:pathLst>
                <a:path extrusionOk="0" h="9723" w="5815">
                  <a:moveTo>
                    <a:pt x="3241" y="0"/>
                  </a:moveTo>
                  <a:lnTo>
                    <a:pt x="0" y="1755"/>
                  </a:lnTo>
                  <a:lnTo>
                    <a:pt x="150" y="2055"/>
                  </a:lnTo>
                  <a:cubicBezTo>
                    <a:pt x="835" y="3409"/>
                    <a:pt x="3693" y="8906"/>
                    <a:pt x="4461" y="9624"/>
                  </a:cubicBezTo>
                  <a:cubicBezTo>
                    <a:pt x="4531" y="9692"/>
                    <a:pt x="4586" y="9722"/>
                    <a:pt x="4627" y="9722"/>
                  </a:cubicBezTo>
                  <a:cubicBezTo>
                    <a:pt x="5092" y="9722"/>
                    <a:pt x="3910" y="5865"/>
                    <a:pt x="3910" y="5865"/>
                  </a:cubicBezTo>
                  <a:lnTo>
                    <a:pt x="5815" y="4779"/>
                  </a:lnTo>
                  <a:lnTo>
                    <a:pt x="3241" y="0"/>
                  </a:lnTo>
                  <a:close/>
                </a:path>
              </a:pathLst>
            </a:custGeom>
            <a:solidFill>
              <a:srgbClr val="53C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5"/>
            <p:cNvSpPr/>
            <p:nvPr/>
          </p:nvSpPr>
          <p:spPr>
            <a:xfrm>
              <a:off x="4313137" y="4316051"/>
              <a:ext cx="157750" cy="258163"/>
            </a:xfrm>
            <a:custGeom>
              <a:rect b="b" l="l" r="r" t="t"/>
              <a:pathLst>
                <a:path extrusionOk="0" h="8055" w="4922">
                  <a:moveTo>
                    <a:pt x="117" y="1"/>
                  </a:moveTo>
                  <a:lnTo>
                    <a:pt x="0" y="51"/>
                  </a:lnTo>
                  <a:cubicBezTo>
                    <a:pt x="1170" y="2574"/>
                    <a:pt x="4261" y="8004"/>
                    <a:pt x="4595" y="8054"/>
                  </a:cubicBezTo>
                  <a:cubicBezTo>
                    <a:pt x="4598" y="8054"/>
                    <a:pt x="4601" y="8055"/>
                    <a:pt x="4605" y="8055"/>
                  </a:cubicBezTo>
                  <a:cubicBezTo>
                    <a:pt x="4921" y="8055"/>
                    <a:pt x="4528" y="6433"/>
                    <a:pt x="4528" y="6433"/>
                  </a:cubicBezTo>
                  <a:cubicBezTo>
                    <a:pt x="4461" y="6326"/>
                    <a:pt x="4311" y="6294"/>
                    <a:pt x="4156" y="6294"/>
                  </a:cubicBezTo>
                  <a:cubicBezTo>
                    <a:pt x="3923" y="6294"/>
                    <a:pt x="3676" y="6367"/>
                    <a:pt x="3676" y="6367"/>
                  </a:cubicBezTo>
                  <a:lnTo>
                    <a:pt x="117" y="1"/>
                  </a:lnTo>
                  <a:close/>
                </a:path>
              </a:pathLst>
            </a:custGeom>
            <a:solidFill>
              <a:srgbClr val="FFFFFF">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5"/>
            <p:cNvSpPr/>
            <p:nvPr/>
          </p:nvSpPr>
          <p:spPr>
            <a:xfrm>
              <a:off x="4315252" y="4313391"/>
              <a:ext cx="146244" cy="256528"/>
            </a:xfrm>
            <a:custGeom>
              <a:rect b="b" l="l" r="r" t="t"/>
              <a:pathLst>
                <a:path extrusionOk="0" h="8004" w="4563">
                  <a:moveTo>
                    <a:pt x="1" y="0"/>
                  </a:moveTo>
                  <a:cubicBezTo>
                    <a:pt x="18" y="33"/>
                    <a:pt x="34" y="67"/>
                    <a:pt x="51" y="84"/>
                  </a:cubicBezTo>
                  <a:cubicBezTo>
                    <a:pt x="51" y="50"/>
                    <a:pt x="34" y="33"/>
                    <a:pt x="1" y="0"/>
                  </a:cubicBezTo>
                  <a:close/>
                  <a:moveTo>
                    <a:pt x="51" y="84"/>
                  </a:moveTo>
                  <a:lnTo>
                    <a:pt x="51" y="84"/>
                  </a:lnTo>
                  <a:cubicBezTo>
                    <a:pt x="84" y="167"/>
                    <a:pt x="118" y="251"/>
                    <a:pt x="168" y="334"/>
                  </a:cubicBezTo>
                  <a:cubicBezTo>
                    <a:pt x="285" y="568"/>
                    <a:pt x="435" y="869"/>
                    <a:pt x="619" y="1220"/>
                  </a:cubicBezTo>
                  <a:cubicBezTo>
                    <a:pt x="1020" y="1972"/>
                    <a:pt x="1571" y="2991"/>
                    <a:pt x="2206" y="4110"/>
                  </a:cubicBezTo>
                  <a:cubicBezTo>
                    <a:pt x="2841" y="5213"/>
                    <a:pt x="3443" y="6216"/>
                    <a:pt x="3877" y="6934"/>
                  </a:cubicBezTo>
                  <a:lnTo>
                    <a:pt x="4412" y="7786"/>
                  </a:lnTo>
                  <a:cubicBezTo>
                    <a:pt x="4462" y="7870"/>
                    <a:pt x="4512" y="7937"/>
                    <a:pt x="4562" y="8003"/>
                  </a:cubicBezTo>
                  <a:cubicBezTo>
                    <a:pt x="4529" y="7937"/>
                    <a:pt x="4479" y="7853"/>
                    <a:pt x="4429" y="7770"/>
                  </a:cubicBezTo>
                  <a:cubicBezTo>
                    <a:pt x="4295" y="7536"/>
                    <a:pt x="4128" y="7252"/>
                    <a:pt x="3911" y="6917"/>
                  </a:cubicBezTo>
                  <a:cubicBezTo>
                    <a:pt x="3493" y="6182"/>
                    <a:pt x="2891" y="5196"/>
                    <a:pt x="2256" y="4077"/>
                  </a:cubicBezTo>
                  <a:cubicBezTo>
                    <a:pt x="1622" y="2957"/>
                    <a:pt x="1070" y="1938"/>
                    <a:pt x="669" y="1203"/>
                  </a:cubicBezTo>
                  <a:lnTo>
                    <a:pt x="185" y="318"/>
                  </a:lnTo>
                  <a:lnTo>
                    <a:pt x="51" y="84"/>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5"/>
            <p:cNvSpPr/>
            <p:nvPr/>
          </p:nvSpPr>
          <p:spPr>
            <a:xfrm>
              <a:off x="4428805" y="4516940"/>
              <a:ext cx="32146" cy="5320"/>
            </a:xfrm>
            <a:custGeom>
              <a:rect b="b" l="l" r="r" t="t"/>
              <a:pathLst>
                <a:path extrusionOk="0" h="166" w="1003">
                  <a:moveTo>
                    <a:pt x="491" y="0"/>
                  </a:moveTo>
                  <a:cubicBezTo>
                    <a:pt x="319" y="0"/>
                    <a:pt x="147" y="50"/>
                    <a:pt x="0" y="149"/>
                  </a:cubicBezTo>
                  <a:cubicBezTo>
                    <a:pt x="148" y="94"/>
                    <a:pt x="306" y="69"/>
                    <a:pt x="465" y="69"/>
                  </a:cubicBezTo>
                  <a:cubicBezTo>
                    <a:pt x="648" y="69"/>
                    <a:pt x="833" y="103"/>
                    <a:pt x="1003" y="165"/>
                  </a:cubicBezTo>
                  <a:cubicBezTo>
                    <a:pt x="849" y="55"/>
                    <a:pt x="670" y="0"/>
                    <a:pt x="49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5"/>
            <p:cNvSpPr/>
            <p:nvPr/>
          </p:nvSpPr>
          <p:spPr>
            <a:xfrm>
              <a:off x="4425568" y="4462423"/>
              <a:ext cx="17724" cy="2756"/>
            </a:xfrm>
            <a:custGeom>
              <a:rect b="b" l="l" r="r" t="t"/>
              <a:pathLst>
                <a:path extrusionOk="0" h="86" w="553">
                  <a:moveTo>
                    <a:pt x="166" y="1"/>
                  </a:moveTo>
                  <a:cubicBezTo>
                    <a:pt x="113" y="1"/>
                    <a:pt x="60" y="9"/>
                    <a:pt x="1" y="28"/>
                  </a:cubicBezTo>
                  <a:cubicBezTo>
                    <a:pt x="84" y="62"/>
                    <a:pt x="185" y="79"/>
                    <a:pt x="268" y="79"/>
                  </a:cubicBezTo>
                  <a:cubicBezTo>
                    <a:pt x="298" y="83"/>
                    <a:pt x="325" y="85"/>
                    <a:pt x="353" y="85"/>
                  </a:cubicBezTo>
                  <a:cubicBezTo>
                    <a:pt x="419" y="85"/>
                    <a:pt x="481" y="74"/>
                    <a:pt x="552" y="62"/>
                  </a:cubicBezTo>
                  <a:cubicBezTo>
                    <a:pt x="490" y="24"/>
                    <a:pt x="417" y="5"/>
                    <a:pt x="350" y="5"/>
                  </a:cubicBezTo>
                  <a:cubicBezTo>
                    <a:pt x="328" y="5"/>
                    <a:pt x="306" y="8"/>
                    <a:pt x="285" y="12"/>
                  </a:cubicBezTo>
                  <a:cubicBezTo>
                    <a:pt x="243" y="5"/>
                    <a:pt x="205" y="1"/>
                    <a:pt x="16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5"/>
            <p:cNvSpPr/>
            <p:nvPr/>
          </p:nvSpPr>
          <p:spPr>
            <a:xfrm>
              <a:off x="4425055" y="4447039"/>
              <a:ext cx="14487" cy="5256"/>
            </a:xfrm>
            <a:custGeom>
              <a:rect b="b" l="l" r="r" t="t"/>
              <a:pathLst>
                <a:path extrusionOk="0" h="164" w="452">
                  <a:moveTo>
                    <a:pt x="30" y="1"/>
                  </a:moveTo>
                  <a:cubicBezTo>
                    <a:pt x="15" y="1"/>
                    <a:pt x="5" y="3"/>
                    <a:pt x="0" y="7"/>
                  </a:cubicBezTo>
                  <a:cubicBezTo>
                    <a:pt x="0" y="24"/>
                    <a:pt x="100" y="74"/>
                    <a:pt x="217" y="107"/>
                  </a:cubicBezTo>
                  <a:cubicBezTo>
                    <a:pt x="305" y="145"/>
                    <a:pt x="383" y="164"/>
                    <a:pt x="424" y="164"/>
                  </a:cubicBezTo>
                  <a:cubicBezTo>
                    <a:pt x="438" y="164"/>
                    <a:pt x="447" y="162"/>
                    <a:pt x="451" y="158"/>
                  </a:cubicBezTo>
                  <a:cubicBezTo>
                    <a:pt x="451" y="141"/>
                    <a:pt x="351" y="91"/>
                    <a:pt x="234" y="41"/>
                  </a:cubicBezTo>
                  <a:cubicBezTo>
                    <a:pt x="148" y="16"/>
                    <a:pt x="72" y="1"/>
                    <a:pt x="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5"/>
            <p:cNvSpPr/>
            <p:nvPr/>
          </p:nvSpPr>
          <p:spPr>
            <a:xfrm>
              <a:off x="4435215" y="4431174"/>
              <a:ext cx="9134" cy="16153"/>
            </a:xfrm>
            <a:custGeom>
              <a:rect b="b" l="l" r="r" t="t"/>
              <a:pathLst>
                <a:path extrusionOk="0" h="504" w="285">
                  <a:moveTo>
                    <a:pt x="1" y="1"/>
                  </a:moveTo>
                  <a:cubicBezTo>
                    <a:pt x="17" y="101"/>
                    <a:pt x="51" y="185"/>
                    <a:pt x="118" y="268"/>
                  </a:cubicBezTo>
                  <a:cubicBezTo>
                    <a:pt x="180" y="393"/>
                    <a:pt x="257" y="504"/>
                    <a:pt x="281" y="504"/>
                  </a:cubicBezTo>
                  <a:cubicBezTo>
                    <a:pt x="282" y="504"/>
                    <a:pt x="284" y="503"/>
                    <a:pt x="285" y="502"/>
                  </a:cubicBezTo>
                  <a:cubicBezTo>
                    <a:pt x="268" y="402"/>
                    <a:pt x="218" y="318"/>
                    <a:pt x="168" y="235"/>
                  </a:cubicBezTo>
                  <a:cubicBezTo>
                    <a:pt x="84" y="101"/>
                    <a:pt x="17"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5"/>
            <p:cNvSpPr/>
            <p:nvPr/>
          </p:nvSpPr>
          <p:spPr>
            <a:xfrm>
              <a:off x="4443773" y="4422617"/>
              <a:ext cx="9134" cy="18845"/>
            </a:xfrm>
            <a:custGeom>
              <a:rect b="b" l="l" r="r" t="t"/>
              <a:pathLst>
                <a:path extrusionOk="0" h="588" w="285">
                  <a:moveTo>
                    <a:pt x="1" y="1"/>
                  </a:moveTo>
                  <a:cubicBezTo>
                    <a:pt x="1" y="118"/>
                    <a:pt x="18" y="235"/>
                    <a:pt x="84" y="335"/>
                  </a:cubicBezTo>
                  <a:cubicBezTo>
                    <a:pt x="146" y="490"/>
                    <a:pt x="252" y="587"/>
                    <a:pt x="280" y="587"/>
                  </a:cubicBezTo>
                  <a:cubicBezTo>
                    <a:pt x="282" y="587"/>
                    <a:pt x="284" y="587"/>
                    <a:pt x="285" y="585"/>
                  </a:cubicBezTo>
                  <a:cubicBezTo>
                    <a:pt x="235" y="485"/>
                    <a:pt x="201" y="402"/>
                    <a:pt x="135" y="301"/>
                  </a:cubicBezTo>
                  <a:cubicBezTo>
                    <a:pt x="101" y="201"/>
                    <a:pt x="51" y="10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5"/>
            <p:cNvSpPr/>
            <p:nvPr/>
          </p:nvSpPr>
          <p:spPr>
            <a:xfrm>
              <a:off x="4440023" y="4461141"/>
              <a:ext cx="29486" cy="24166"/>
            </a:xfrm>
            <a:custGeom>
              <a:rect b="b" l="l" r="r" t="t"/>
              <a:pathLst>
                <a:path extrusionOk="0" h="754" w="920">
                  <a:moveTo>
                    <a:pt x="176" y="73"/>
                  </a:moveTo>
                  <a:cubicBezTo>
                    <a:pt x="235" y="73"/>
                    <a:pt x="293" y="77"/>
                    <a:pt x="352" y="85"/>
                  </a:cubicBezTo>
                  <a:cubicBezTo>
                    <a:pt x="469" y="102"/>
                    <a:pt x="569" y="152"/>
                    <a:pt x="669" y="236"/>
                  </a:cubicBezTo>
                  <a:cubicBezTo>
                    <a:pt x="770" y="336"/>
                    <a:pt x="836" y="469"/>
                    <a:pt x="853" y="620"/>
                  </a:cubicBezTo>
                  <a:cubicBezTo>
                    <a:pt x="842" y="664"/>
                    <a:pt x="809" y="687"/>
                    <a:pt x="768" y="687"/>
                  </a:cubicBezTo>
                  <a:cubicBezTo>
                    <a:pt x="747" y="687"/>
                    <a:pt x="725" y="681"/>
                    <a:pt x="703" y="670"/>
                  </a:cubicBezTo>
                  <a:cubicBezTo>
                    <a:pt x="653" y="637"/>
                    <a:pt x="586" y="586"/>
                    <a:pt x="536" y="536"/>
                  </a:cubicBezTo>
                  <a:cubicBezTo>
                    <a:pt x="452" y="453"/>
                    <a:pt x="352" y="369"/>
                    <a:pt x="268" y="269"/>
                  </a:cubicBezTo>
                  <a:cubicBezTo>
                    <a:pt x="205" y="190"/>
                    <a:pt x="156" y="122"/>
                    <a:pt x="123" y="74"/>
                  </a:cubicBezTo>
                  <a:lnTo>
                    <a:pt x="123" y="74"/>
                  </a:lnTo>
                  <a:cubicBezTo>
                    <a:pt x="141" y="73"/>
                    <a:pt x="159" y="73"/>
                    <a:pt x="176" y="73"/>
                  </a:cubicBezTo>
                  <a:close/>
                  <a:moveTo>
                    <a:pt x="69" y="0"/>
                  </a:moveTo>
                  <a:cubicBezTo>
                    <a:pt x="68" y="0"/>
                    <a:pt x="68" y="1"/>
                    <a:pt x="68" y="2"/>
                  </a:cubicBezTo>
                  <a:cubicBezTo>
                    <a:pt x="74" y="19"/>
                    <a:pt x="81" y="37"/>
                    <a:pt x="89" y="55"/>
                  </a:cubicBezTo>
                  <a:lnTo>
                    <a:pt x="89" y="55"/>
                  </a:lnTo>
                  <a:cubicBezTo>
                    <a:pt x="30" y="71"/>
                    <a:pt x="1" y="85"/>
                    <a:pt x="1" y="85"/>
                  </a:cubicBezTo>
                  <a:cubicBezTo>
                    <a:pt x="33" y="81"/>
                    <a:pt x="65" y="77"/>
                    <a:pt x="98" y="75"/>
                  </a:cubicBezTo>
                  <a:lnTo>
                    <a:pt x="98" y="75"/>
                  </a:lnTo>
                  <a:cubicBezTo>
                    <a:pt x="134" y="151"/>
                    <a:pt x="184" y="227"/>
                    <a:pt x="235" y="302"/>
                  </a:cubicBezTo>
                  <a:cubicBezTo>
                    <a:pt x="318" y="403"/>
                    <a:pt x="402" y="503"/>
                    <a:pt x="502" y="586"/>
                  </a:cubicBezTo>
                  <a:cubicBezTo>
                    <a:pt x="552" y="637"/>
                    <a:pt x="619" y="687"/>
                    <a:pt x="686" y="720"/>
                  </a:cubicBezTo>
                  <a:cubicBezTo>
                    <a:pt x="719" y="753"/>
                    <a:pt x="770" y="753"/>
                    <a:pt x="820" y="753"/>
                  </a:cubicBezTo>
                  <a:cubicBezTo>
                    <a:pt x="870" y="737"/>
                    <a:pt x="903" y="687"/>
                    <a:pt x="920" y="637"/>
                  </a:cubicBezTo>
                  <a:cubicBezTo>
                    <a:pt x="903" y="319"/>
                    <a:pt x="653" y="68"/>
                    <a:pt x="352" y="35"/>
                  </a:cubicBezTo>
                  <a:cubicBezTo>
                    <a:pt x="317" y="28"/>
                    <a:pt x="283" y="24"/>
                    <a:pt x="248" y="24"/>
                  </a:cubicBezTo>
                  <a:cubicBezTo>
                    <a:pt x="201" y="24"/>
                    <a:pt x="154" y="32"/>
                    <a:pt x="106" y="50"/>
                  </a:cubicBezTo>
                  <a:lnTo>
                    <a:pt x="106" y="50"/>
                  </a:lnTo>
                  <a:cubicBezTo>
                    <a:pt x="84" y="18"/>
                    <a:pt x="72" y="0"/>
                    <a:pt x="6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5"/>
            <p:cNvSpPr/>
            <p:nvPr/>
          </p:nvSpPr>
          <p:spPr>
            <a:xfrm>
              <a:off x="4442170" y="4441815"/>
              <a:ext cx="16121" cy="22082"/>
            </a:xfrm>
            <a:custGeom>
              <a:rect b="b" l="l" r="r" t="t"/>
              <a:pathLst>
                <a:path extrusionOk="0" h="689" w="503">
                  <a:moveTo>
                    <a:pt x="344" y="1"/>
                  </a:moveTo>
                  <a:cubicBezTo>
                    <a:pt x="309" y="1"/>
                    <a:pt x="275" y="13"/>
                    <a:pt x="251" y="37"/>
                  </a:cubicBezTo>
                  <a:cubicBezTo>
                    <a:pt x="201" y="70"/>
                    <a:pt x="168" y="103"/>
                    <a:pt x="151" y="153"/>
                  </a:cubicBezTo>
                  <a:cubicBezTo>
                    <a:pt x="101" y="237"/>
                    <a:pt x="68" y="321"/>
                    <a:pt x="34" y="404"/>
                  </a:cubicBezTo>
                  <a:cubicBezTo>
                    <a:pt x="17" y="488"/>
                    <a:pt x="1" y="571"/>
                    <a:pt x="17" y="655"/>
                  </a:cubicBezTo>
                  <a:cubicBezTo>
                    <a:pt x="34" y="655"/>
                    <a:pt x="34" y="571"/>
                    <a:pt x="84" y="421"/>
                  </a:cubicBezTo>
                  <a:cubicBezTo>
                    <a:pt x="118" y="337"/>
                    <a:pt x="151" y="270"/>
                    <a:pt x="201" y="187"/>
                  </a:cubicBezTo>
                  <a:cubicBezTo>
                    <a:pt x="227" y="136"/>
                    <a:pt x="292" y="65"/>
                    <a:pt x="351" y="65"/>
                  </a:cubicBezTo>
                  <a:cubicBezTo>
                    <a:pt x="369" y="65"/>
                    <a:pt x="386" y="71"/>
                    <a:pt x="402" y="87"/>
                  </a:cubicBezTo>
                  <a:cubicBezTo>
                    <a:pt x="435" y="170"/>
                    <a:pt x="418" y="287"/>
                    <a:pt x="385" y="371"/>
                  </a:cubicBezTo>
                  <a:cubicBezTo>
                    <a:pt x="352" y="438"/>
                    <a:pt x="285" y="504"/>
                    <a:pt x="235" y="571"/>
                  </a:cubicBezTo>
                  <a:cubicBezTo>
                    <a:pt x="168" y="604"/>
                    <a:pt x="101" y="654"/>
                    <a:pt x="35" y="688"/>
                  </a:cubicBezTo>
                  <a:lnTo>
                    <a:pt x="35" y="688"/>
                  </a:lnTo>
                  <a:cubicBezTo>
                    <a:pt x="127" y="684"/>
                    <a:pt x="204" y="652"/>
                    <a:pt x="251" y="605"/>
                  </a:cubicBezTo>
                  <a:cubicBezTo>
                    <a:pt x="335" y="538"/>
                    <a:pt x="385" y="471"/>
                    <a:pt x="435" y="387"/>
                  </a:cubicBezTo>
                  <a:cubicBezTo>
                    <a:pt x="502" y="287"/>
                    <a:pt x="502" y="153"/>
                    <a:pt x="452" y="53"/>
                  </a:cubicBezTo>
                  <a:cubicBezTo>
                    <a:pt x="425" y="17"/>
                    <a:pt x="384" y="1"/>
                    <a:pt x="344" y="1"/>
                  </a:cubicBezTo>
                  <a:close/>
                  <a:moveTo>
                    <a:pt x="35" y="688"/>
                  </a:moveTo>
                  <a:lnTo>
                    <a:pt x="35" y="688"/>
                  </a:lnTo>
                  <a:cubicBezTo>
                    <a:pt x="29" y="688"/>
                    <a:pt x="23" y="688"/>
                    <a:pt x="17" y="688"/>
                  </a:cubicBezTo>
                  <a:lnTo>
                    <a:pt x="34" y="688"/>
                  </a:lnTo>
                  <a:cubicBezTo>
                    <a:pt x="34" y="688"/>
                    <a:pt x="35" y="688"/>
                    <a:pt x="35" y="688"/>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5"/>
            <p:cNvSpPr/>
            <p:nvPr/>
          </p:nvSpPr>
          <p:spPr>
            <a:xfrm>
              <a:off x="4346308" y="4292494"/>
              <a:ext cx="29486" cy="79292"/>
            </a:xfrm>
            <a:custGeom>
              <a:rect b="b" l="l" r="r" t="t"/>
              <a:pathLst>
                <a:path extrusionOk="0" h="2474" w="920">
                  <a:moveTo>
                    <a:pt x="402" y="0"/>
                  </a:moveTo>
                  <a:cubicBezTo>
                    <a:pt x="385" y="17"/>
                    <a:pt x="485" y="134"/>
                    <a:pt x="586" y="368"/>
                  </a:cubicBezTo>
                  <a:cubicBezTo>
                    <a:pt x="853" y="970"/>
                    <a:pt x="736" y="1688"/>
                    <a:pt x="302" y="2189"/>
                  </a:cubicBezTo>
                  <a:cubicBezTo>
                    <a:pt x="135" y="2373"/>
                    <a:pt x="1" y="2457"/>
                    <a:pt x="18" y="2473"/>
                  </a:cubicBezTo>
                  <a:cubicBezTo>
                    <a:pt x="51" y="2457"/>
                    <a:pt x="84" y="2440"/>
                    <a:pt x="118" y="2406"/>
                  </a:cubicBezTo>
                  <a:cubicBezTo>
                    <a:pt x="185" y="2356"/>
                    <a:pt x="268" y="2289"/>
                    <a:pt x="335" y="2206"/>
                  </a:cubicBezTo>
                  <a:cubicBezTo>
                    <a:pt x="820" y="1705"/>
                    <a:pt x="920" y="970"/>
                    <a:pt x="636" y="351"/>
                  </a:cubicBezTo>
                  <a:cubicBezTo>
                    <a:pt x="586" y="251"/>
                    <a:pt x="536" y="168"/>
                    <a:pt x="469" y="84"/>
                  </a:cubicBezTo>
                  <a:cubicBezTo>
                    <a:pt x="435" y="34"/>
                    <a:pt x="402" y="0"/>
                    <a:pt x="4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5"/>
            <p:cNvSpPr/>
            <p:nvPr/>
          </p:nvSpPr>
          <p:spPr>
            <a:xfrm>
              <a:off x="4372013" y="4382971"/>
              <a:ext cx="25223" cy="45030"/>
            </a:xfrm>
            <a:custGeom>
              <a:rect b="b" l="l" r="r" t="t"/>
              <a:pathLst>
                <a:path extrusionOk="0" h="1405" w="787">
                  <a:moveTo>
                    <a:pt x="2" y="1"/>
                  </a:moveTo>
                  <a:cubicBezTo>
                    <a:pt x="2" y="1"/>
                    <a:pt x="1" y="1"/>
                    <a:pt x="1" y="1"/>
                  </a:cubicBezTo>
                  <a:cubicBezTo>
                    <a:pt x="168" y="502"/>
                    <a:pt x="435" y="987"/>
                    <a:pt x="770" y="1405"/>
                  </a:cubicBezTo>
                  <a:cubicBezTo>
                    <a:pt x="786" y="1388"/>
                    <a:pt x="602" y="1087"/>
                    <a:pt x="385" y="703"/>
                  </a:cubicBezTo>
                  <a:cubicBezTo>
                    <a:pt x="173" y="328"/>
                    <a:pt x="25" y="1"/>
                    <a:pt x="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5"/>
            <p:cNvSpPr/>
            <p:nvPr/>
          </p:nvSpPr>
          <p:spPr>
            <a:xfrm>
              <a:off x="4347943" y="4353004"/>
              <a:ext cx="7500" cy="9230"/>
            </a:xfrm>
            <a:custGeom>
              <a:rect b="b" l="l" r="r" t="t"/>
              <a:pathLst>
                <a:path extrusionOk="0" h="288" w="234">
                  <a:moveTo>
                    <a:pt x="217" y="0"/>
                  </a:moveTo>
                  <a:cubicBezTo>
                    <a:pt x="201" y="0"/>
                    <a:pt x="167" y="67"/>
                    <a:pt x="117" y="134"/>
                  </a:cubicBezTo>
                  <a:cubicBezTo>
                    <a:pt x="50" y="201"/>
                    <a:pt x="0" y="268"/>
                    <a:pt x="17" y="285"/>
                  </a:cubicBezTo>
                  <a:cubicBezTo>
                    <a:pt x="19" y="287"/>
                    <a:pt x="22" y="288"/>
                    <a:pt x="26" y="288"/>
                  </a:cubicBezTo>
                  <a:cubicBezTo>
                    <a:pt x="51" y="288"/>
                    <a:pt x="109" y="240"/>
                    <a:pt x="167" y="168"/>
                  </a:cubicBezTo>
                  <a:cubicBezTo>
                    <a:pt x="234" y="84"/>
                    <a:pt x="234" y="0"/>
                    <a:pt x="21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5"/>
            <p:cNvSpPr/>
            <p:nvPr/>
          </p:nvSpPr>
          <p:spPr>
            <a:xfrm>
              <a:off x="4316625" y="4291949"/>
              <a:ext cx="54677" cy="80349"/>
            </a:xfrm>
            <a:custGeom>
              <a:rect b="b" l="l" r="r" t="t"/>
              <a:pathLst>
                <a:path extrusionOk="0" h="2507" w="1706">
                  <a:moveTo>
                    <a:pt x="1338" y="1"/>
                  </a:moveTo>
                  <a:lnTo>
                    <a:pt x="1" y="769"/>
                  </a:lnTo>
                  <a:lnTo>
                    <a:pt x="953" y="2507"/>
                  </a:lnTo>
                  <a:cubicBezTo>
                    <a:pt x="1321" y="2206"/>
                    <a:pt x="1555" y="1789"/>
                    <a:pt x="1622" y="1321"/>
                  </a:cubicBezTo>
                  <a:cubicBezTo>
                    <a:pt x="1705" y="853"/>
                    <a:pt x="1605" y="385"/>
                    <a:pt x="1338" y="1"/>
                  </a:cubicBezTo>
                  <a:close/>
                </a:path>
              </a:pathLst>
            </a:custGeom>
            <a:solidFill>
              <a:srgbClr val="FFFFFF">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5"/>
            <p:cNvSpPr/>
            <p:nvPr/>
          </p:nvSpPr>
          <p:spPr>
            <a:xfrm>
              <a:off x="4360534" y="4333710"/>
              <a:ext cx="3782" cy="9166"/>
            </a:xfrm>
            <a:custGeom>
              <a:rect b="b" l="l" r="r" t="t"/>
              <a:pathLst>
                <a:path extrusionOk="0" h="286" w="118">
                  <a:moveTo>
                    <a:pt x="101" y="1"/>
                  </a:moveTo>
                  <a:cubicBezTo>
                    <a:pt x="84" y="1"/>
                    <a:pt x="51" y="51"/>
                    <a:pt x="34" y="135"/>
                  </a:cubicBezTo>
                  <a:cubicBezTo>
                    <a:pt x="1" y="218"/>
                    <a:pt x="1" y="285"/>
                    <a:pt x="18" y="285"/>
                  </a:cubicBezTo>
                  <a:cubicBezTo>
                    <a:pt x="34" y="285"/>
                    <a:pt x="68" y="235"/>
                    <a:pt x="101" y="151"/>
                  </a:cubicBezTo>
                  <a:cubicBezTo>
                    <a:pt x="118" y="68"/>
                    <a:pt x="118" y="1"/>
                    <a:pt x="1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5"/>
            <p:cNvSpPr/>
            <p:nvPr/>
          </p:nvSpPr>
          <p:spPr>
            <a:xfrm>
              <a:off x="4360534" y="4313839"/>
              <a:ext cx="4295" cy="10352"/>
            </a:xfrm>
            <a:custGeom>
              <a:rect b="b" l="l" r="r" t="t"/>
              <a:pathLst>
                <a:path extrusionOk="0" h="323" w="134">
                  <a:moveTo>
                    <a:pt x="24" y="0"/>
                  </a:moveTo>
                  <a:cubicBezTo>
                    <a:pt x="22" y="0"/>
                    <a:pt x="19" y="1"/>
                    <a:pt x="18" y="3"/>
                  </a:cubicBezTo>
                  <a:cubicBezTo>
                    <a:pt x="1" y="19"/>
                    <a:pt x="34" y="86"/>
                    <a:pt x="51" y="170"/>
                  </a:cubicBezTo>
                  <a:cubicBezTo>
                    <a:pt x="68" y="253"/>
                    <a:pt x="68" y="320"/>
                    <a:pt x="84" y="320"/>
                  </a:cubicBezTo>
                  <a:cubicBezTo>
                    <a:pt x="86" y="322"/>
                    <a:pt x="87" y="322"/>
                    <a:pt x="89" y="322"/>
                  </a:cubicBezTo>
                  <a:cubicBezTo>
                    <a:pt x="107" y="322"/>
                    <a:pt x="133" y="245"/>
                    <a:pt x="118" y="153"/>
                  </a:cubicBezTo>
                  <a:cubicBezTo>
                    <a:pt x="103" y="63"/>
                    <a:pt x="48" y="0"/>
                    <a:pt x="2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5"/>
            <p:cNvSpPr/>
            <p:nvPr/>
          </p:nvSpPr>
          <p:spPr>
            <a:xfrm>
              <a:off x="4356784" y="4300538"/>
              <a:ext cx="2179" cy="5897"/>
            </a:xfrm>
            <a:custGeom>
              <a:rect b="b" l="l" r="r" t="t"/>
              <a:pathLst>
                <a:path extrusionOk="0" h="184" w="68">
                  <a:moveTo>
                    <a:pt x="18" y="0"/>
                  </a:moveTo>
                  <a:cubicBezTo>
                    <a:pt x="1" y="17"/>
                    <a:pt x="1" y="50"/>
                    <a:pt x="1" y="100"/>
                  </a:cubicBezTo>
                  <a:cubicBezTo>
                    <a:pt x="18" y="150"/>
                    <a:pt x="34" y="184"/>
                    <a:pt x="51" y="184"/>
                  </a:cubicBezTo>
                  <a:cubicBezTo>
                    <a:pt x="68" y="184"/>
                    <a:pt x="68" y="134"/>
                    <a:pt x="68" y="84"/>
                  </a:cubicBezTo>
                  <a:cubicBezTo>
                    <a:pt x="68" y="33"/>
                    <a:pt x="34"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5"/>
            <p:cNvSpPr/>
            <p:nvPr/>
          </p:nvSpPr>
          <p:spPr>
            <a:xfrm>
              <a:off x="5317744" y="4539375"/>
              <a:ext cx="326141" cy="132206"/>
            </a:xfrm>
            <a:custGeom>
              <a:rect b="b" l="l" r="r" t="t"/>
              <a:pathLst>
                <a:path extrusionOk="0" h="4125" w="10176">
                  <a:moveTo>
                    <a:pt x="217" y="0"/>
                  </a:moveTo>
                  <a:lnTo>
                    <a:pt x="0" y="3676"/>
                  </a:lnTo>
                  <a:lnTo>
                    <a:pt x="334" y="3709"/>
                  </a:lnTo>
                  <a:cubicBezTo>
                    <a:pt x="1514" y="3814"/>
                    <a:pt x="5572" y="4125"/>
                    <a:pt x="7759" y="4125"/>
                  </a:cubicBezTo>
                  <a:cubicBezTo>
                    <a:pt x="8360" y="4125"/>
                    <a:pt x="8820" y="4101"/>
                    <a:pt x="9040" y="4044"/>
                  </a:cubicBezTo>
                  <a:cubicBezTo>
                    <a:pt x="10176" y="3743"/>
                    <a:pt x="5564" y="2523"/>
                    <a:pt x="5564" y="2523"/>
                  </a:cubicBezTo>
                  <a:lnTo>
                    <a:pt x="5631" y="334"/>
                  </a:lnTo>
                  <a:lnTo>
                    <a:pt x="217" y="0"/>
                  </a:lnTo>
                  <a:close/>
                </a:path>
              </a:pathLst>
            </a:custGeom>
            <a:solidFill>
              <a:srgbClr val="53C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5"/>
            <p:cNvSpPr/>
            <p:nvPr/>
          </p:nvSpPr>
          <p:spPr>
            <a:xfrm>
              <a:off x="5317744" y="4605238"/>
              <a:ext cx="63747" cy="53043"/>
            </a:xfrm>
            <a:custGeom>
              <a:rect b="b" l="l" r="r" t="t"/>
              <a:pathLst>
                <a:path extrusionOk="0" h="1655" w="1989">
                  <a:moveTo>
                    <a:pt x="67" y="0"/>
                  </a:moveTo>
                  <a:lnTo>
                    <a:pt x="0" y="1537"/>
                  </a:lnTo>
                  <a:lnTo>
                    <a:pt x="1989" y="1654"/>
                  </a:lnTo>
                  <a:cubicBezTo>
                    <a:pt x="1922" y="1186"/>
                    <a:pt x="1688" y="752"/>
                    <a:pt x="1320" y="451"/>
                  </a:cubicBezTo>
                  <a:cubicBezTo>
                    <a:pt x="969" y="151"/>
                    <a:pt x="518" y="0"/>
                    <a:pt x="67" y="0"/>
                  </a:cubicBezTo>
                  <a:close/>
                </a:path>
              </a:pathLst>
            </a:custGeom>
            <a:solidFill>
              <a:srgbClr val="FFFFFF">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5"/>
            <p:cNvSpPr/>
            <p:nvPr/>
          </p:nvSpPr>
          <p:spPr>
            <a:xfrm>
              <a:off x="5317744" y="4642191"/>
              <a:ext cx="302039" cy="28909"/>
            </a:xfrm>
            <a:custGeom>
              <a:rect b="b" l="l" r="r" t="t"/>
              <a:pathLst>
                <a:path extrusionOk="0" h="902" w="9424">
                  <a:moveTo>
                    <a:pt x="7820" y="0"/>
                  </a:moveTo>
                  <a:cubicBezTo>
                    <a:pt x="7486" y="0"/>
                    <a:pt x="7302" y="685"/>
                    <a:pt x="7302" y="685"/>
                  </a:cubicBezTo>
                  <a:lnTo>
                    <a:pt x="0" y="334"/>
                  </a:lnTo>
                  <a:lnTo>
                    <a:pt x="0" y="468"/>
                  </a:lnTo>
                  <a:cubicBezTo>
                    <a:pt x="1914" y="713"/>
                    <a:pt x="5548" y="901"/>
                    <a:pt x="7634" y="901"/>
                  </a:cubicBezTo>
                  <a:cubicBezTo>
                    <a:pt x="8534" y="901"/>
                    <a:pt x="9146" y="866"/>
                    <a:pt x="9207" y="785"/>
                  </a:cubicBezTo>
                  <a:cubicBezTo>
                    <a:pt x="9424" y="535"/>
                    <a:pt x="7820" y="0"/>
                    <a:pt x="7820" y="0"/>
                  </a:cubicBezTo>
                  <a:close/>
                </a:path>
              </a:pathLst>
            </a:custGeom>
            <a:solidFill>
              <a:srgbClr val="FFFFFF">
                <a:alpha val="56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5"/>
            <p:cNvSpPr/>
            <p:nvPr/>
          </p:nvSpPr>
          <p:spPr>
            <a:xfrm>
              <a:off x="5315052" y="4652896"/>
              <a:ext cx="298321" cy="13205"/>
            </a:xfrm>
            <a:custGeom>
              <a:rect b="b" l="l" r="r" t="t"/>
              <a:pathLst>
                <a:path extrusionOk="0" h="412" w="9308">
                  <a:moveTo>
                    <a:pt x="1" y="0"/>
                  </a:moveTo>
                  <a:cubicBezTo>
                    <a:pt x="34" y="0"/>
                    <a:pt x="68" y="17"/>
                    <a:pt x="101" y="17"/>
                  </a:cubicBezTo>
                  <a:cubicBezTo>
                    <a:pt x="185" y="17"/>
                    <a:pt x="268" y="34"/>
                    <a:pt x="368" y="34"/>
                  </a:cubicBezTo>
                  <a:lnTo>
                    <a:pt x="1371" y="117"/>
                  </a:lnTo>
                  <a:cubicBezTo>
                    <a:pt x="2206" y="184"/>
                    <a:pt x="3359" y="251"/>
                    <a:pt x="4646" y="301"/>
                  </a:cubicBezTo>
                  <a:cubicBezTo>
                    <a:pt x="5932" y="351"/>
                    <a:pt x="7102" y="368"/>
                    <a:pt x="7937" y="385"/>
                  </a:cubicBezTo>
                  <a:lnTo>
                    <a:pt x="8940" y="385"/>
                  </a:lnTo>
                  <a:cubicBezTo>
                    <a:pt x="9040" y="368"/>
                    <a:pt x="9124" y="368"/>
                    <a:pt x="9207" y="368"/>
                  </a:cubicBezTo>
                  <a:cubicBezTo>
                    <a:pt x="9215" y="399"/>
                    <a:pt x="9237" y="412"/>
                    <a:pt x="9259" y="412"/>
                  </a:cubicBezTo>
                  <a:cubicBezTo>
                    <a:pt x="9283" y="412"/>
                    <a:pt x="9307" y="395"/>
                    <a:pt x="9307" y="368"/>
                  </a:cubicBezTo>
                  <a:cubicBezTo>
                    <a:pt x="9307" y="332"/>
                    <a:pt x="9283" y="315"/>
                    <a:pt x="9259" y="315"/>
                  </a:cubicBezTo>
                  <a:cubicBezTo>
                    <a:pt x="9237" y="315"/>
                    <a:pt x="9215" y="328"/>
                    <a:pt x="9207" y="351"/>
                  </a:cubicBezTo>
                  <a:lnTo>
                    <a:pt x="8940" y="351"/>
                  </a:lnTo>
                  <a:lnTo>
                    <a:pt x="7937" y="334"/>
                  </a:lnTo>
                  <a:cubicBezTo>
                    <a:pt x="7102" y="318"/>
                    <a:pt x="5932" y="284"/>
                    <a:pt x="4646" y="234"/>
                  </a:cubicBezTo>
                  <a:cubicBezTo>
                    <a:pt x="3376" y="184"/>
                    <a:pt x="2206" y="134"/>
                    <a:pt x="1371" y="67"/>
                  </a:cubicBezTo>
                  <a:lnTo>
                    <a:pt x="368" y="17"/>
                  </a:lnTo>
                  <a:lnTo>
                    <a:pt x="10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5"/>
            <p:cNvSpPr/>
            <p:nvPr/>
          </p:nvSpPr>
          <p:spPr>
            <a:xfrm>
              <a:off x="5551228" y="4640044"/>
              <a:ext cx="18236" cy="26794"/>
            </a:xfrm>
            <a:custGeom>
              <a:rect b="b" l="l" r="r" t="t"/>
              <a:pathLst>
                <a:path extrusionOk="0" h="836" w="569">
                  <a:moveTo>
                    <a:pt x="568" y="0"/>
                  </a:moveTo>
                  <a:lnTo>
                    <a:pt x="568" y="0"/>
                  </a:lnTo>
                  <a:cubicBezTo>
                    <a:pt x="234" y="134"/>
                    <a:pt x="0" y="468"/>
                    <a:pt x="17" y="836"/>
                  </a:cubicBezTo>
                  <a:cubicBezTo>
                    <a:pt x="84" y="502"/>
                    <a:pt x="284" y="201"/>
                    <a:pt x="56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5"/>
            <p:cNvSpPr/>
            <p:nvPr/>
          </p:nvSpPr>
          <p:spPr>
            <a:xfrm>
              <a:off x="5500333" y="4624436"/>
              <a:ext cx="10769" cy="14070"/>
            </a:xfrm>
            <a:custGeom>
              <a:rect b="b" l="l" r="r" t="t"/>
              <a:pathLst>
                <a:path extrusionOk="0" h="439" w="336">
                  <a:moveTo>
                    <a:pt x="313" y="1"/>
                  </a:moveTo>
                  <a:cubicBezTo>
                    <a:pt x="287" y="1"/>
                    <a:pt x="211" y="81"/>
                    <a:pt x="135" y="203"/>
                  </a:cubicBezTo>
                  <a:cubicBezTo>
                    <a:pt x="51" y="320"/>
                    <a:pt x="1" y="437"/>
                    <a:pt x="18" y="437"/>
                  </a:cubicBezTo>
                  <a:cubicBezTo>
                    <a:pt x="19" y="438"/>
                    <a:pt x="20" y="439"/>
                    <a:pt x="22" y="439"/>
                  </a:cubicBezTo>
                  <a:cubicBezTo>
                    <a:pt x="47" y="439"/>
                    <a:pt x="124" y="345"/>
                    <a:pt x="201" y="237"/>
                  </a:cubicBezTo>
                  <a:cubicBezTo>
                    <a:pt x="285" y="120"/>
                    <a:pt x="335" y="3"/>
                    <a:pt x="318" y="3"/>
                  </a:cubicBezTo>
                  <a:cubicBezTo>
                    <a:pt x="317" y="1"/>
                    <a:pt x="315" y="1"/>
                    <a:pt x="31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5"/>
            <p:cNvSpPr/>
            <p:nvPr/>
          </p:nvSpPr>
          <p:spPr>
            <a:xfrm>
              <a:off x="5486423" y="4621199"/>
              <a:ext cx="12339" cy="9327"/>
            </a:xfrm>
            <a:custGeom>
              <a:rect b="b" l="l" r="r" t="t"/>
              <a:pathLst>
                <a:path extrusionOk="0" h="291" w="385">
                  <a:moveTo>
                    <a:pt x="358" y="0"/>
                  </a:moveTo>
                  <a:cubicBezTo>
                    <a:pt x="330" y="0"/>
                    <a:pt x="255" y="48"/>
                    <a:pt x="168" y="120"/>
                  </a:cubicBezTo>
                  <a:cubicBezTo>
                    <a:pt x="67" y="204"/>
                    <a:pt x="0" y="271"/>
                    <a:pt x="17" y="287"/>
                  </a:cubicBezTo>
                  <a:cubicBezTo>
                    <a:pt x="19" y="290"/>
                    <a:pt x="23" y="291"/>
                    <a:pt x="27" y="291"/>
                  </a:cubicBezTo>
                  <a:cubicBezTo>
                    <a:pt x="56" y="291"/>
                    <a:pt x="130" y="243"/>
                    <a:pt x="218" y="171"/>
                  </a:cubicBezTo>
                  <a:cubicBezTo>
                    <a:pt x="318" y="87"/>
                    <a:pt x="385" y="3"/>
                    <a:pt x="368" y="3"/>
                  </a:cubicBezTo>
                  <a:cubicBezTo>
                    <a:pt x="366" y="1"/>
                    <a:pt x="363" y="0"/>
                    <a:pt x="35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5"/>
            <p:cNvSpPr/>
            <p:nvPr/>
          </p:nvSpPr>
          <p:spPr>
            <a:xfrm>
              <a:off x="5475718" y="4601488"/>
              <a:ext cx="20897" cy="3814"/>
            </a:xfrm>
            <a:custGeom>
              <a:rect b="b" l="l" r="r" t="t"/>
              <a:pathLst>
                <a:path extrusionOk="0" h="119" w="652">
                  <a:moveTo>
                    <a:pt x="0" y="0"/>
                  </a:moveTo>
                  <a:lnTo>
                    <a:pt x="0" y="17"/>
                  </a:lnTo>
                  <a:cubicBezTo>
                    <a:pt x="130" y="82"/>
                    <a:pt x="273" y="119"/>
                    <a:pt x="417" y="119"/>
                  </a:cubicBezTo>
                  <a:cubicBezTo>
                    <a:pt x="496" y="119"/>
                    <a:pt x="575" y="107"/>
                    <a:pt x="652" y="84"/>
                  </a:cubicBezTo>
                  <a:cubicBezTo>
                    <a:pt x="552" y="67"/>
                    <a:pt x="435" y="50"/>
                    <a:pt x="334" y="50"/>
                  </a:cubicBezTo>
                  <a:cubicBezTo>
                    <a:pt x="218" y="17"/>
                    <a:pt x="117" y="17"/>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5"/>
            <p:cNvSpPr/>
            <p:nvPr/>
          </p:nvSpPr>
          <p:spPr>
            <a:xfrm>
              <a:off x="5507320" y="4608539"/>
              <a:ext cx="33749" cy="18140"/>
            </a:xfrm>
            <a:custGeom>
              <a:rect b="b" l="l" r="r" t="t"/>
              <a:pathLst>
                <a:path extrusionOk="0" h="566" w="1053">
                  <a:moveTo>
                    <a:pt x="673" y="64"/>
                  </a:moveTo>
                  <a:cubicBezTo>
                    <a:pt x="767" y="64"/>
                    <a:pt x="863" y="87"/>
                    <a:pt x="953" y="131"/>
                  </a:cubicBezTo>
                  <a:cubicBezTo>
                    <a:pt x="1003" y="181"/>
                    <a:pt x="986" y="231"/>
                    <a:pt x="919" y="265"/>
                  </a:cubicBezTo>
                  <a:cubicBezTo>
                    <a:pt x="852" y="298"/>
                    <a:pt x="785" y="332"/>
                    <a:pt x="719" y="348"/>
                  </a:cubicBezTo>
                  <a:cubicBezTo>
                    <a:pt x="602" y="382"/>
                    <a:pt x="468" y="415"/>
                    <a:pt x="351" y="432"/>
                  </a:cubicBezTo>
                  <a:cubicBezTo>
                    <a:pt x="242" y="449"/>
                    <a:pt x="154" y="453"/>
                    <a:pt x="93" y="455"/>
                  </a:cubicBezTo>
                  <a:lnTo>
                    <a:pt x="93" y="455"/>
                  </a:lnTo>
                  <a:cubicBezTo>
                    <a:pt x="128" y="384"/>
                    <a:pt x="173" y="321"/>
                    <a:pt x="217" y="265"/>
                  </a:cubicBezTo>
                  <a:cubicBezTo>
                    <a:pt x="301" y="181"/>
                    <a:pt x="418" y="114"/>
                    <a:pt x="535" y="81"/>
                  </a:cubicBezTo>
                  <a:cubicBezTo>
                    <a:pt x="579" y="70"/>
                    <a:pt x="626" y="64"/>
                    <a:pt x="673" y="64"/>
                  </a:cubicBezTo>
                  <a:close/>
                  <a:moveTo>
                    <a:pt x="680" y="1"/>
                  </a:moveTo>
                  <a:cubicBezTo>
                    <a:pt x="495" y="1"/>
                    <a:pt x="312" y="82"/>
                    <a:pt x="184" y="231"/>
                  </a:cubicBezTo>
                  <a:cubicBezTo>
                    <a:pt x="136" y="296"/>
                    <a:pt x="88" y="375"/>
                    <a:pt x="69" y="456"/>
                  </a:cubicBezTo>
                  <a:lnTo>
                    <a:pt x="69" y="456"/>
                  </a:lnTo>
                  <a:cubicBezTo>
                    <a:pt x="24" y="457"/>
                    <a:pt x="0" y="458"/>
                    <a:pt x="0" y="465"/>
                  </a:cubicBezTo>
                  <a:cubicBezTo>
                    <a:pt x="22" y="468"/>
                    <a:pt x="43" y="471"/>
                    <a:pt x="65" y="474"/>
                  </a:cubicBezTo>
                  <a:lnTo>
                    <a:pt x="65" y="474"/>
                  </a:lnTo>
                  <a:cubicBezTo>
                    <a:pt x="50" y="535"/>
                    <a:pt x="50" y="566"/>
                    <a:pt x="50" y="566"/>
                  </a:cubicBezTo>
                  <a:cubicBezTo>
                    <a:pt x="59" y="535"/>
                    <a:pt x="70" y="505"/>
                    <a:pt x="83" y="477"/>
                  </a:cubicBezTo>
                  <a:lnTo>
                    <a:pt x="83" y="477"/>
                  </a:lnTo>
                  <a:cubicBezTo>
                    <a:pt x="138" y="484"/>
                    <a:pt x="193" y="489"/>
                    <a:pt x="248" y="489"/>
                  </a:cubicBezTo>
                  <a:cubicBezTo>
                    <a:pt x="282" y="489"/>
                    <a:pt x="317" y="487"/>
                    <a:pt x="351" y="482"/>
                  </a:cubicBezTo>
                  <a:cubicBezTo>
                    <a:pt x="485" y="465"/>
                    <a:pt x="602" y="449"/>
                    <a:pt x="735" y="415"/>
                  </a:cubicBezTo>
                  <a:cubicBezTo>
                    <a:pt x="802" y="382"/>
                    <a:pt x="886" y="365"/>
                    <a:pt x="953" y="332"/>
                  </a:cubicBezTo>
                  <a:cubicBezTo>
                    <a:pt x="986" y="298"/>
                    <a:pt x="1019" y="265"/>
                    <a:pt x="1036" y="215"/>
                  </a:cubicBezTo>
                  <a:cubicBezTo>
                    <a:pt x="1053" y="165"/>
                    <a:pt x="1036" y="114"/>
                    <a:pt x="986" y="81"/>
                  </a:cubicBezTo>
                  <a:cubicBezTo>
                    <a:pt x="889" y="27"/>
                    <a:pt x="784" y="1"/>
                    <a:pt x="6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5"/>
            <p:cNvSpPr/>
            <p:nvPr/>
          </p:nvSpPr>
          <p:spPr>
            <a:xfrm>
              <a:off x="5496070" y="4602001"/>
              <a:ext cx="16089" cy="21986"/>
            </a:xfrm>
            <a:custGeom>
              <a:rect b="b" l="l" r="r" t="t"/>
              <a:pathLst>
                <a:path extrusionOk="0" h="686" w="502">
                  <a:moveTo>
                    <a:pt x="117" y="1"/>
                  </a:moveTo>
                  <a:cubicBezTo>
                    <a:pt x="50" y="1"/>
                    <a:pt x="0" y="84"/>
                    <a:pt x="0" y="151"/>
                  </a:cubicBezTo>
                  <a:cubicBezTo>
                    <a:pt x="17" y="218"/>
                    <a:pt x="34" y="268"/>
                    <a:pt x="67" y="318"/>
                  </a:cubicBezTo>
                  <a:cubicBezTo>
                    <a:pt x="100" y="385"/>
                    <a:pt x="151" y="469"/>
                    <a:pt x="217" y="536"/>
                  </a:cubicBezTo>
                  <a:cubicBezTo>
                    <a:pt x="268" y="602"/>
                    <a:pt x="334" y="653"/>
                    <a:pt x="418" y="686"/>
                  </a:cubicBezTo>
                  <a:cubicBezTo>
                    <a:pt x="418" y="669"/>
                    <a:pt x="351" y="619"/>
                    <a:pt x="251" y="502"/>
                  </a:cubicBezTo>
                  <a:cubicBezTo>
                    <a:pt x="201" y="435"/>
                    <a:pt x="151" y="369"/>
                    <a:pt x="117" y="285"/>
                  </a:cubicBezTo>
                  <a:cubicBezTo>
                    <a:pt x="67" y="201"/>
                    <a:pt x="34" y="68"/>
                    <a:pt x="134" y="68"/>
                  </a:cubicBezTo>
                  <a:cubicBezTo>
                    <a:pt x="140" y="67"/>
                    <a:pt x="146" y="66"/>
                    <a:pt x="153" y="66"/>
                  </a:cubicBezTo>
                  <a:cubicBezTo>
                    <a:pt x="230" y="66"/>
                    <a:pt x="305" y="156"/>
                    <a:pt x="351" y="218"/>
                  </a:cubicBezTo>
                  <a:cubicBezTo>
                    <a:pt x="401" y="285"/>
                    <a:pt x="435" y="369"/>
                    <a:pt x="451" y="452"/>
                  </a:cubicBezTo>
                  <a:cubicBezTo>
                    <a:pt x="451" y="536"/>
                    <a:pt x="451" y="619"/>
                    <a:pt x="451" y="686"/>
                  </a:cubicBezTo>
                  <a:cubicBezTo>
                    <a:pt x="485" y="619"/>
                    <a:pt x="501" y="536"/>
                    <a:pt x="501" y="452"/>
                  </a:cubicBezTo>
                  <a:cubicBezTo>
                    <a:pt x="485" y="352"/>
                    <a:pt x="451" y="268"/>
                    <a:pt x="401" y="185"/>
                  </a:cubicBezTo>
                  <a:cubicBezTo>
                    <a:pt x="351" y="84"/>
                    <a:pt x="251" y="1"/>
                    <a:pt x="1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5"/>
            <p:cNvSpPr/>
            <p:nvPr/>
          </p:nvSpPr>
          <p:spPr>
            <a:xfrm>
              <a:off x="5320404" y="4604148"/>
              <a:ext cx="61087" cy="53043"/>
            </a:xfrm>
            <a:custGeom>
              <a:rect b="b" l="l" r="r" t="t"/>
              <a:pathLst>
                <a:path extrusionOk="0" h="1655" w="1906">
                  <a:moveTo>
                    <a:pt x="118" y="1"/>
                  </a:moveTo>
                  <a:cubicBezTo>
                    <a:pt x="84" y="1"/>
                    <a:pt x="51" y="17"/>
                    <a:pt x="1" y="34"/>
                  </a:cubicBezTo>
                  <a:lnTo>
                    <a:pt x="18" y="34"/>
                  </a:lnTo>
                  <a:cubicBezTo>
                    <a:pt x="18" y="34"/>
                    <a:pt x="55" y="30"/>
                    <a:pt x="124" y="30"/>
                  </a:cubicBezTo>
                  <a:cubicBezTo>
                    <a:pt x="193" y="30"/>
                    <a:pt x="293" y="34"/>
                    <a:pt x="419" y="51"/>
                  </a:cubicBezTo>
                  <a:cubicBezTo>
                    <a:pt x="1070" y="151"/>
                    <a:pt x="1605" y="619"/>
                    <a:pt x="1805" y="1254"/>
                  </a:cubicBezTo>
                  <a:cubicBezTo>
                    <a:pt x="1872" y="1488"/>
                    <a:pt x="1872" y="1655"/>
                    <a:pt x="1889" y="1655"/>
                  </a:cubicBezTo>
                  <a:cubicBezTo>
                    <a:pt x="1906" y="1622"/>
                    <a:pt x="1906" y="1571"/>
                    <a:pt x="1906" y="1538"/>
                  </a:cubicBezTo>
                  <a:cubicBezTo>
                    <a:pt x="1889" y="1438"/>
                    <a:pt x="1872" y="1337"/>
                    <a:pt x="1855" y="1237"/>
                  </a:cubicBezTo>
                  <a:cubicBezTo>
                    <a:pt x="1672" y="569"/>
                    <a:pt x="1104" y="84"/>
                    <a:pt x="419" y="17"/>
                  </a:cubicBezTo>
                  <a:cubicBezTo>
                    <a:pt x="318" y="1"/>
                    <a:pt x="218" y="1"/>
                    <a:pt x="1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5"/>
            <p:cNvSpPr/>
            <p:nvPr/>
          </p:nvSpPr>
          <p:spPr>
            <a:xfrm>
              <a:off x="5403958" y="4641550"/>
              <a:ext cx="51440" cy="3878"/>
            </a:xfrm>
            <a:custGeom>
              <a:rect b="b" l="l" r="r" t="t"/>
              <a:pathLst>
                <a:path extrusionOk="0" h="121" w="1605">
                  <a:moveTo>
                    <a:pt x="21" y="0"/>
                  </a:moveTo>
                  <a:cubicBezTo>
                    <a:pt x="8" y="0"/>
                    <a:pt x="0" y="1"/>
                    <a:pt x="0" y="3"/>
                  </a:cubicBezTo>
                  <a:cubicBezTo>
                    <a:pt x="352" y="80"/>
                    <a:pt x="703" y="121"/>
                    <a:pt x="1054" y="121"/>
                  </a:cubicBezTo>
                  <a:cubicBezTo>
                    <a:pt x="1237" y="121"/>
                    <a:pt x="1421" y="110"/>
                    <a:pt x="1604" y="87"/>
                  </a:cubicBezTo>
                  <a:cubicBezTo>
                    <a:pt x="1604" y="70"/>
                    <a:pt x="1237" y="70"/>
                    <a:pt x="802" y="53"/>
                  </a:cubicBezTo>
                  <a:cubicBezTo>
                    <a:pt x="429" y="39"/>
                    <a:pt x="104" y="0"/>
                    <a:pt x="2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5"/>
            <p:cNvSpPr/>
            <p:nvPr/>
          </p:nvSpPr>
          <p:spPr>
            <a:xfrm>
              <a:off x="5369152" y="4640461"/>
              <a:ext cx="5929" cy="10320"/>
            </a:xfrm>
            <a:custGeom>
              <a:rect b="b" l="l" r="r" t="t"/>
              <a:pathLst>
                <a:path extrusionOk="0" h="322" w="185">
                  <a:moveTo>
                    <a:pt x="26" y="1"/>
                  </a:moveTo>
                  <a:cubicBezTo>
                    <a:pt x="22" y="1"/>
                    <a:pt x="19" y="2"/>
                    <a:pt x="17" y="4"/>
                  </a:cubicBezTo>
                  <a:cubicBezTo>
                    <a:pt x="0" y="4"/>
                    <a:pt x="34" y="71"/>
                    <a:pt x="67" y="154"/>
                  </a:cubicBezTo>
                  <a:cubicBezTo>
                    <a:pt x="101" y="238"/>
                    <a:pt x="117" y="321"/>
                    <a:pt x="151" y="321"/>
                  </a:cubicBezTo>
                  <a:cubicBezTo>
                    <a:pt x="167" y="321"/>
                    <a:pt x="184" y="238"/>
                    <a:pt x="134" y="138"/>
                  </a:cubicBezTo>
                  <a:cubicBezTo>
                    <a:pt x="105" y="50"/>
                    <a:pt x="50" y="1"/>
                    <a:pt x="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5"/>
            <p:cNvSpPr/>
            <p:nvPr/>
          </p:nvSpPr>
          <p:spPr>
            <a:xfrm>
              <a:off x="5356845" y="4623827"/>
              <a:ext cx="6987" cy="7147"/>
            </a:xfrm>
            <a:custGeom>
              <a:rect b="b" l="l" r="r" t="t"/>
              <a:pathLst>
                <a:path extrusionOk="0" h="223" w="218">
                  <a:moveTo>
                    <a:pt x="28" y="1"/>
                  </a:moveTo>
                  <a:cubicBezTo>
                    <a:pt x="23" y="1"/>
                    <a:pt x="20" y="2"/>
                    <a:pt x="17" y="5"/>
                  </a:cubicBezTo>
                  <a:cubicBezTo>
                    <a:pt x="0" y="5"/>
                    <a:pt x="33" y="72"/>
                    <a:pt x="84" y="122"/>
                  </a:cubicBezTo>
                  <a:cubicBezTo>
                    <a:pt x="150" y="189"/>
                    <a:pt x="201" y="222"/>
                    <a:pt x="217" y="222"/>
                  </a:cubicBezTo>
                  <a:cubicBezTo>
                    <a:pt x="217" y="205"/>
                    <a:pt x="184" y="139"/>
                    <a:pt x="134" y="89"/>
                  </a:cubicBezTo>
                  <a:cubicBezTo>
                    <a:pt x="92" y="33"/>
                    <a:pt x="51" y="1"/>
                    <a:pt x="2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5"/>
            <p:cNvSpPr/>
            <p:nvPr/>
          </p:nvSpPr>
          <p:spPr>
            <a:xfrm>
              <a:off x="5338833" y="4614789"/>
              <a:ext cx="10544" cy="4551"/>
            </a:xfrm>
            <a:custGeom>
              <a:rect b="b" l="l" r="r" t="t"/>
              <a:pathLst>
                <a:path extrusionOk="0" h="142" w="329">
                  <a:moveTo>
                    <a:pt x="73" y="0"/>
                  </a:moveTo>
                  <a:cubicBezTo>
                    <a:pt x="30" y="0"/>
                    <a:pt x="1" y="10"/>
                    <a:pt x="11" y="20"/>
                  </a:cubicBezTo>
                  <a:lnTo>
                    <a:pt x="11" y="36"/>
                  </a:lnTo>
                  <a:cubicBezTo>
                    <a:pt x="11" y="53"/>
                    <a:pt x="77" y="53"/>
                    <a:pt x="161" y="86"/>
                  </a:cubicBezTo>
                  <a:cubicBezTo>
                    <a:pt x="229" y="114"/>
                    <a:pt x="275" y="141"/>
                    <a:pt x="299" y="141"/>
                  </a:cubicBezTo>
                  <a:cubicBezTo>
                    <a:pt x="304" y="141"/>
                    <a:pt x="308" y="140"/>
                    <a:pt x="311" y="137"/>
                  </a:cubicBezTo>
                  <a:cubicBezTo>
                    <a:pt x="328" y="137"/>
                    <a:pt x="278" y="53"/>
                    <a:pt x="178" y="20"/>
                  </a:cubicBezTo>
                  <a:cubicBezTo>
                    <a:pt x="142" y="6"/>
                    <a:pt x="104" y="0"/>
                    <a:pt x="7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5"/>
            <p:cNvSpPr/>
            <p:nvPr/>
          </p:nvSpPr>
          <p:spPr>
            <a:xfrm>
              <a:off x="5325756" y="4611263"/>
              <a:ext cx="5384" cy="2981"/>
            </a:xfrm>
            <a:custGeom>
              <a:rect b="b" l="l" r="r" t="t"/>
              <a:pathLst>
                <a:path extrusionOk="0" h="93" w="168">
                  <a:moveTo>
                    <a:pt x="39" y="0"/>
                  </a:moveTo>
                  <a:cubicBezTo>
                    <a:pt x="22" y="0"/>
                    <a:pt x="9" y="4"/>
                    <a:pt x="1" y="13"/>
                  </a:cubicBezTo>
                  <a:cubicBezTo>
                    <a:pt x="1" y="29"/>
                    <a:pt x="34" y="63"/>
                    <a:pt x="68" y="80"/>
                  </a:cubicBezTo>
                  <a:cubicBezTo>
                    <a:pt x="93" y="88"/>
                    <a:pt x="118" y="92"/>
                    <a:pt x="137" y="92"/>
                  </a:cubicBezTo>
                  <a:cubicBezTo>
                    <a:pt x="155" y="92"/>
                    <a:pt x="168" y="88"/>
                    <a:pt x="168" y="80"/>
                  </a:cubicBezTo>
                  <a:cubicBezTo>
                    <a:pt x="168" y="63"/>
                    <a:pt x="151" y="29"/>
                    <a:pt x="101" y="13"/>
                  </a:cubicBezTo>
                  <a:cubicBezTo>
                    <a:pt x="76" y="4"/>
                    <a:pt x="55" y="0"/>
                    <a:pt x="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5"/>
            <p:cNvSpPr/>
            <p:nvPr/>
          </p:nvSpPr>
          <p:spPr>
            <a:xfrm>
              <a:off x="4361308" y="3309841"/>
              <a:ext cx="879356" cy="1123513"/>
            </a:xfrm>
            <a:custGeom>
              <a:rect b="b" l="l" r="r" t="t"/>
              <a:pathLst>
                <a:path extrusionOk="0" h="35055" w="27437">
                  <a:moveTo>
                    <a:pt x="19316" y="0"/>
                  </a:moveTo>
                  <a:cubicBezTo>
                    <a:pt x="19316" y="0"/>
                    <a:pt x="18915" y="10460"/>
                    <a:pt x="17311" y="15890"/>
                  </a:cubicBezTo>
                  <a:cubicBezTo>
                    <a:pt x="15707" y="21320"/>
                    <a:pt x="11396" y="22657"/>
                    <a:pt x="8606" y="24395"/>
                  </a:cubicBezTo>
                  <a:cubicBezTo>
                    <a:pt x="5949" y="26066"/>
                    <a:pt x="1" y="29223"/>
                    <a:pt x="1" y="29223"/>
                  </a:cubicBezTo>
                  <a:lnTo>
                    <a:pt x="3359" y="35055"/>
                  </a:lnTo>
                  <a:cubicBezTo>
                    <a:pt x="3359" y="35055"/>
                    <a:pt x="19784" y="28104"/>
                    <a:pt x="22724" y="21872"/>
                  </a:cubicBezTo>
                  <a:cubicBezTo>
                    <a:pt x="24963" y="17093"/>
                    <a:pt x="27436" y="8288"/>
                    <a:pt x="27436" y="8288"/>
                  </a:cubicBezTo>
                  <a:lnTo>
                    <a:pt x="19316"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5"/>
            <p:cNvSpPr/>
            <p:nvPr/>
          </p:nvSpPr>
          <p:spPr>
            <a:xfrm>
              <a:off x="4868980" y="3141162"/>
              <a:ext cx="697793" cy="1436257"/>
            </a:xfrm>
            <a:custGeom>
              <a:rect b="b" l="l" r="r" t="t"/>
              <a:pathLst>
                <a:path extrusionOk="0" h="44813" w="21772">
                  <a:moveTo>
                    <a:pt x="0" y="0"/>
                  </a:moveTo>
                  <a:cubicBezTo>
                    <a:pt x="0" y="535"/>
                    <a:pt x="67" y="1069"/>
                    <a:pt x="201" y="1587"/>
                  </a:cubicBezTo>
                  <a:cubicBezTo>
                    <a:pt x="585" y="3175"/>
                    <a:pt x="1304" y="4662"/>
                    <a:pt x="2340" y="5915"/>
                  </a:cubicBezTo>
                  <a:lnTo>
                    <a:pt x="14253" y="20869"/>
                  </a:lnTo>
                  <a:lnTo>
                    <a:pt x="13501" y="44461"/>
                  </a:lnTo>
                  <a:lnTo>
                    <a:pt x="20535" y="44812"/>
                  </a:lnTo>
                  <a:lnTo>
                    <a:pt x="21755" y="20351"/>
                  </a:lnTo>
                  <a:cubicBezTo>
                    <a:pt x="21772" y="19900"/>
                    <a:pt x="21688" y="19432"/>
                    <a:pt x="21488" y="19031"/>
                  </a:cubicBezTo>
                  <a:cubicBezTo>
                    <a:pt x="19633" y="15088"/>
                    <a:pt x="12699" y="568"/>
                    <a:pt x="12699" y="568"/>
                  </a:cubicBez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5"/>
            <p:cNvSpPr/>
            <p:nvPr/>
          </p:nvSpPr>
          <p:spPr>
            <a:xfrm>
              <a:off x="4089812" y="2745953"/>
              <a:ext cx="2121197" cy="1624230"/>
            </a:xfrm>
            <a:custGeom>
              <a:rect b="b" l="l" r="r" t="t"/>
              <a:pathLst>
                <a:path extrusionOk="0" h="50678" w="66184">
                  <a:moveTo>
                    <a:pt x="62641" y="0"/>
                  </a:moveTo>
                  <a:lnTo>
                    <a:pt x="1" y="4395"/>
                  </a:lnTo>
                  <a:lnTo>
                    <a:pt x="3075" y="50677"/>
                  </a:lnTo>
                  <a:lnTo>
                    <a:pt x="66183" y="46066"/>
                  </a:lnTo>
                  <a:lnTo>
                    <a:pt x="626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5"/>
            <p:cNvSpPr/>
            <p:nvPr/>
          </p:nvSpPr>
          <p:spPr>
            <a:xfrm>
              <a:off x="4087120" y="2743806"/>
              <a:ext cx="2123889" cy="1629037"/>
            </a:xfrm>
            <a:custGeom>
              <a:rect b="b" l="l" r="r" t="t"/>
              <a:pathLst>
                <a:path extrusionOk="0" h="50828" w="66268">
                  <a:moveTo>
                    <a:pt x="66197" y="45245"/>
                  </a:moveTo>
                  <a:lnTo>
                    <a:pt x="66197" y="45245"/>
                  </a:lnTo>
                  <a:cubicBezTo>
                    <a:pt x="66198" y="45263"/>
                    <a:pt x="66199" y="45280"/>
                    <a:pt x="66200" y="45297"/>
                  </a:cubicBezTo>
                  <a:cubicBezTo>
                    <a:pt x="66201" y="45308"/>
                    <a:pt x="66202" y="45319"/>
                    <a:pt x="66203" y="45329"/>
                  </a:cubicBezTo>
                  <a:lnTo>
                    <a:pt x="66203" y="45329"/>
                  </a:lnTo>
                  <a:cubicBezTo>
                    <a:pt x="66202" y="45313"/>
                    <a:pt x="66201" y="45297"/>
                    <a:pt x="66200" y="45280"/>
                  </a:cubicBezTo>
                  <a:cubicBezTo>
                    <a:pt x="66199" y="45269"/>
                    <a:pt x="66198" y="45257"/>
                    <a:pt x="66197" y="45245"/>
                  </a:cubicBezTo>
                  <a:close/>
                  <a:moveTo>
                    <a:pt x="66203" y="45329"/>
                  </a:moveTo>
                  <a:cubicBezTo>
                    <a:pt x="66236" y="45865"/>
                    <a:pt x="66267" y="46133"/>
                    <a:pt x="66267" y="46133"/>
                  </a:cubicBezTo>
                  <a:cubicBezTo>
                    <a:pt x="66267" y="46133"/>
                    <a:pt x="66251" y="45860"/>
                    <a:pt x="66203" y="45329"/>
                  </a:cubicBezTo>
                  <a:close/>
                  <a:moveTo>
                    <a:pt x="65966" y="46149"/>
                  </a:moveTo>
                  <a:lnTo>
                    <a:pt x="65857" y="46158"/>
                  </a:lnTo>
                  <a:lnTo>
                    <a:pt x="65857" y="46158"/>
                  </a:lnTo>
                  <a:cubicBezTo>
                    <a:pt x="65896" y="46155"/>
                    <a:pt x="65933" y="46152"/>
                    <a:pt x="65966" y="46149"/>
                  </a:cubicBezTo>
                  <a:close/>
                  <a:moveTo>
                    <a:pt x="62708" y="0"/>
                  </a:moveTo>
                  <a:lnTo>
                    <a:pt x="85" y="4378"/>
                  </a:lnTo>
                  <a:lnTo>
                    <a:pt x="1" y="4378"/>
                  </a:lnTo>
                  <a:lnTo>
                    <a:pt x="1" y="4462"/>
                  </a:lnTo>
                  <a:cubicBezTo>
                    <a:pt x="18" y="4562"/>
                    <a:pt x="18" y="4679"/>
                    <a:pt x="34" y="4796"/>
                  </a:cubicBezTo>
                  <a:cubicBezTo>
                    <a:pt x="1120" y="21287"/>
                    <a:pt x="2156" y="36909"/>
                    <a:pt x="3092" y="50744"/>
                  </a:cubicBezTo>
                  <a:lnTo>
                    <a:pt x="3092" y="50828"/>
                  </a:lnTo>
                  <a:lnTo>
                    <a:pt x="3159" y="50811"/>
                  </a:lnTo>
                  <a:cubicBezTo>
                    <a:pt x="21839" y="49441"/>
                    <a:pt x="37629" y="48271"/>
                    <a:pt x="48740" y="47453"/>
                  </a:cubicBezTo>
                  <a:lnTo>
                    <a:pt x="61672" y="46483"/>
                  </a:lnTo>
                  <a:lnTo>
                    <a:pt x="65098" y="46216"/>
                  </a:lnTo>
                  <a:lnTo>
                    <a:pt x="65857" y="46158"/>
                  </a:lnTo>
                  <a:lnTo>
                    <a:pt x="65857" y="46158"/>
                  </a:lnTo>
                  <a:cubicBezTo>
                    <a:pt x="65662" y="46172"/>
                    <a:pt x="65401" y="46186"/>
                    <a:pt x="65081" y="46199"/>
                  </a:cubicBezTo>
                  <a:lnTo>
                    <a:pt x="61639" y="46450"/>
                  </a:lnTo>
                  <a:lnTo>
                    <a:pt x="48690" y="47386"/>
                  </a:lnTo>
                  <a:lnTo>
                    <a:pt x="3221" y="50673"/>
                  </a:lnTo>
                  <a:lnTo>
                    <a:pt x="3221" y="50673"/>
                  </a:lnTo>
                  <a:cubicBezTo>
                    <a:pt x="2303" y="36839"/>
                    <a:pt x="1269" y="21242"/>
                    <a:pt x="185" y="4796"/>
                  </a:cubicBezTo>
                  <a:cubicBezTo>
                    <a:pt x="185" y="4705"/>
                    <a:pt x="175" y="4613"/>
                    <a:pt x="170" y="4522"/>
                  </a:cubicBezTo>
                  <a:lnTo>
                    <a:pt x="170" y="4522"/>
                  </a:lnTo>
                  <a:lnTo>
                    <a:pt x="62662" y="138"/>
                  </a:lnTo>
                  <a:lnTo>
                    <a:pt x="62662" y="138"/>
                  </a:lnTo>
                  <a:cubicBezTo>
                    <a:pt x="63747" y="14049"/>
                    <a:pt x="64647" y="25541"/>
                    <a:pt x="65265" y="33551"/>
                  </a:cubicBezTo>
                  <a:cubicBezTo>
                    <a:pt x="65582" y="37561"/>
                    <a:pt x="65833" y="40702"/>
                    <a:pt x="66000" y="42841"/>
                  </a:cubicBezTo>
                  <a:cubicBezTo>
                    <a:pt x="66082" y="43888"/>
                    <a:pt x="66147" y="44694"/>
                    <a:pt x="66197" y="45245"/>
                  </a:cubicBezTo>
                  <a:lnTo>
                    <a:pt x="66197" y="45245"/>
                  </a:lnTo>
                  <a:cubicBezTo>
                    <a:pt x="66163" y="44695"/>
                    <a:pt x="66098" y="43894"/>
                    <a:pt x="66033" y="42874"/>
                  </a:cubicBezTo>
                  <a:cubicBezTo>
                    <a:pt x="65866" y="40736"/>
                    <a:pt x="65632" y="37595"/>
                    <a:pt x="65332" y="33585"/>
                  </a:cubicBezTo>
                  <a:cubicBezTo>
                    <a:pt x="64713" y="25564"/>
                    <a:pt x="63844" y="14036"/>
                    <a:pt x="62775" y="67"/>
                  </a:cubicBezTo>
                  <a:lnTo>
                    <a:pt x="6277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5"/>
            <p:cNvSpPr/>
            <p:nvPr/>
          </p:nvSpPr>
          <p:spPr>
            <a:xfrm>
              <a:off x="5719363" y="2970848"/>
              <a:ext cx="72337" cy="1140147"/>
            </a:xfrm>
            <a:custGeom>
              <a:rect b="b" l="l" r="r" t="t"/>
              <a:pathLst>
                <a:path extrusionOk="0" h="35574" w="2257">
                  <a:moveTo>
                    <a:pt x="135" y="1"/>
                  </a:moveTo>
                  <a:cubicBezTo>
                    <a:pt x="135" y="1"/>
                    <a:pt x="135" y="1"/>
                    <a:pt x="134" y="1"/>
                  </a:cubicBezTo>
                  <a:cubicBezTo>
                    <a:pt x="1" y="1"/>
                    <a:pt x="352" y="7971"/>
                    <a:pt x="903" y="17795"/>
                  </a:cubicBezTo>
                  <a:cubicBezTo>
                    <a:pt x="1454" y="27620"/>
                    <a:pt x="2006" y="35573"/>
                    <a:pt x="2139" y="35573"/>
                  </a:cubicBezTo>
                  <a:cubicBezTo>
                    <a:pt x="2256" y="35557"/>
                    <a:pt x="1922" y="27587"/>
                    <a:pt x="1371" y="17762"/>
                  </a:cubicBezTo>
                  <a:cubicBezTo>
                    <a:pt x="820" y="7948"/>
                    <a:pt x="269" y="1"/>
                    <a:pt x="1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5"/>
            <p:cNvSpPr/>
            <p:nvPr/>
          </p:nvSpPr>
          <p:spPr>
            <a:xfrm>
              <a:off x="5539979" y="2967643"/>
              <a:ext cx="72305" cy="1140115"/>
            </a:xfrm>
            <a:custGeom>
              <a:rect b="b" l="l" r="r" t="t"/>
              <a:pathLst>
                <a:path extrusionOk="0" h="35573" w="2256">
                  <a:moveTo>
                    <a:pt x="134" y="1"/>
                  </a:moveTo>
                  <a:cubicBezTo>
                    <a:pt x="134" y="1"/>
                    <a:pt x="134" y="1"/>
                    <a:pt x="134" y="1"/>
                  </a:cubicBezTo>
                  <a:cubicBezTo>
                    <a:pt x="0" y="1"/>
                    <a:pt x="351" y="7971"/>
                    <a:pt x="903" y="17795"/>
                  </a:cubicBezTo>
                  <a:cubicBezTo>
                    <a:pt x="1437" y="27620"/>
                    <a:pt x="2005" y="35573"/>
                    <a:pt x="2122" y="35573"/>
                  </a:cubicBezTo>
                  <a:cubicBezTo>
                    <a:pt x="2256" y="35573"/>
                    <a:pt x="1922" y="27603"/>
                    <a:pt x="1370" y="17778"/>
                  </a:cubicBezTo>
                  <a:cubicBezTo>
                    <a:pt x="820" y="7964"/>
                    <a:pt x="269" y="1"/>
                    <a:pt x="1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5"/>
            <p:cNvSpPr/>
            <p:nvPr/>
          </p:nvSpPr>
          <p:spPr>
            <a:xfrm>
              <a:off x="4990001" y="2975688"/>
              <a:ext cx="72337" cy="1140115"/>
            </a:xfrm>
            <a:custGeom>
              <a:rect b="b" l="l" r="r" t="t"/>
              <a:pathLst>
                <a:path extrusionOk="0" h="35573" w="2257">
                  <a:moveTo>
                    <a:pt x="135" y="0"/>
                  </a:moveTo>
                  <a:cubicBezTo>
                    <a:pt x="135" y="0"/>
                    <a:pt x="134" y="0"/>
                    <a:pt x="134" y="0"/>
                  </a:cubicBezTo>
                  <a:cubicBezTo>
                    <a:pt x="1" y="0"/>
                    <a:pt x="352" y="7970"/>
                    <a:pt x="903" y="17795"/>
                  </a:cubicBezTo>
                  <a:cubicBezTo>
                    <a:pt x="1454" y="27609"/>
                    <a:pt x="2005" y="35573"/>
                    <a:pt x="2122" y="35573"/>
                  </a:cubicBezTo>
                  <a:cubicBezTo>
                    <a:pt x="2122" y="35573"/>
                    <a:pt x="2123" y="35573"/>
                    <a:pt x="2123" y="35573"/>
                  </a:cubicBezTo>
                  <a:cubicBezTo>
                    <a:pt x="2256" y="35573"/>
                    <a:pt x="1922" y="27603"/>
                    <a:pt x="1371" y="17778"/>
                  </a:cubicBezTo>
                  <a:cubicBezTo>
                    <a:pt x="820" y="7964"/>
                    <a:pt x="269" y="0"/>
                    <a:pt x="1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5"/>
            <p:cNvSpPr/>
            <p:nvPr/>
          </p:nvSpPr>
          <p:spPr>
            <a:xfrm>
              <a:off x="5164032" y="2968188"/>
              <a:ext cx="72337" cy="1140115"/>
            </a:xfrm>
            <a:custGeom>
              <a:rect b="b" l="l" r="r" t="t"/>
              <a:pathLst>
                <a:path extrusionOk="0" h="35573" w="2257">
                  <a:moveTo>
                    <a:pt x="118" y="0"/>
                  </a:moveTo>
                  <a:cubicBezTo>
                    <a:pt x="1" y="0"/>
                    <a:pt x="335" y="7987"/>
                    <a:pt x="886" y="17795"/>
                  </a:cubicBezTo>
                  <a:cubicBezTo>
                    <a:pt x="1437" y="27626"/>
                    <a:pt x="1988" y="35573"/>
                    <a:pt x="2122" y="35573"/>
                  </a:cubicBezTo>
                  <a:cubicBezTo>
                    <a:pt x="2123" y="35573"/>
                    <a:pt x="2123" y="35573"/>
                    <a:pt x="2123" y="35573"/>
                  </a:cubicBezTo>
                  <a:cubicBezTo>
                    <a:pt x="2257" y="35573"/>
                    <a:pt x="1906" y="27603"/>
                    <a:pt x="1354" y="17778"/>
                  </a:cubicBezTo>
                  <a:cubicBezTo>
                    <a:pt x="803" y="7954"/>
                    <a:pt x="252" y="0"/>
                    <a:pt x="1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5"/>
            <p:cNvSpPr/>
            <p:nvPr/>
          </p:nvSpPr>
          <p:spPr>
            <a:xfrm>
              <a:off x="5337551" y="2960688"/>
              <a:ext cx="72337" cy="1140660"/>
            </a:xfrm>
            <a:custGeom>
              <a:rect b="b" l="l" r="r" t="t"/>
              <a:pathLst>
                <a:path extrusionOk="0" h="35590" w="2257">
                  <a:moveTo>
                    <a:pt x="134" y="0"/>
                  </a:moveTo>
                  <a:lnTo>
                    <a:pt x="134" y="0"/>
                  </a:lnTo>
                  <a:cubicBezTo>
                    <a:pt x="1" y="17"/>
                    <a:pt x="335" y="7987"/>
                    <a:pt x="886" y="17812"/>
                  </a:cubicBezTo>
                  <a:cubicBezTo>
                    <a:pt x="1437" y="27636"/>
                    <a:pt x="1989" y="35589"/>
                    <a:pt x="2122" y="35589"/>
                  </a:cubicBezTo>
                  <a:cubicBezTo>
                    <a:pt x="2256" y="35573"/>
                    <a:pt x="1905" y="27603"/>
                    <a:pt x="1371" y="17778"/>
                  </a:cubicBezTo>
                  <a:cubicBezTo>
                    <a:pt x="819" y="7954"/>
                    <a:pt x="268" y="0"/>
                    <a:pt x="1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5"/>
            <p:cNvSpPr/>
            <p:nvPr/>
          </p:nvSpPr>
          <p:spPr>
            <a:xfrm>
              <a:off x="4796675" y="3000847"/>
              <a:ext cx="72337" cy="1140659"/>
            </a:xfrm>
            <a:custGeom>
              <a:rect b="b" l="l" r="r" t="t"/>
              <a:pathLst>
                <a:path extrusionOk="0" h="35590" w="2257">
                  <a:moveTo>
                    <a:pt x="135" y="0"/>
                  </a:moveTo>
                  <a:cubicBezTo>
                    <a:pt x="1" y="17"/>
                    <a:pt x="352" y="7987"/>
                    <a:pt x="903" y="17812"/>
                  </a:cubicBezTo>
                  <a:cubicBezTo>
                    <a:pt x="1454" y="27636"/>
                    <a:pt x="2006" y="35590"/>
                    <a:pt x="2140" y="35590"/>
                  </a:cubicBezTo>
                  <a:cubicBezTo>
                    <a:pt x="2256" y="35573"/>
                    <a:pt x="1922" y="27603"/>
                    <a:pt x="1371" y="17778"/>
                  </a:cubicBezTo>
                  <a:cubicBezTo>
                    <a:pt x="820" y="7954"/>
                    <a:pt x="268" y="0"/>
                    <a:pt x="1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5"/>
            <p:cNvSpPr/>
            <p:nvPr/>
          </p:nvSpPr>
          <p:spPr>
            <a:xfrm>
              <a:off x="4606587" y="3012641"/>
              <a:ext cx="72305" cy="1140115"/>
            </a:xfrm>
            <a:custGeom>
              <a:rect b="b" l="l" r="r" t="t"/>
              <a:pathLst>
                <a:path extrusionOk="0" h="35573" w="2256">
                  <a:moveTo>
                    <a:pt x="134" y="0"/>
                  </a:moveTo>
                  <a:cubicBezTo>
                    <a:pt x="134" y="0"/>
                    <a:pt x="134" y="0"/>
                    <a:pt x="134" y="0"/>
                  </a:cubicBezTo>
                  <a:cubicBezTo>
                    <a:pt x="0" y="0"/>
                    <a:pt x="334" y="7970"/>
                    <a:pt x="886" y="17795"/>
                  </a:cubicBezTo>
                  <a:cubicBezTo>
                    <a:pt x="1437" y="27619"/>
                    <a:pt x="1989" y="35572"/>
                    <a:pt x="2122" y="35572"/>
                  </a:cubicBezTo>
                  <a:cubicBezTo>
                    <a:pt x="2256" y="35572"/>
                    <a:pt x="1905" y="27603"/>
                    <a:pt x="1354" y="17778"/>
                  </a:cubicBezTo>
                  <a:cubicBezTo>
                    <a:pt x="803" y="7964"/>
                    <a:pt x="252" y="0"/>
                    <a:pt x="1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5"/>
            <p:cNvSpPr/>
            <p:nvPr/>
          </p:nvSpPr>
          <p:spPr>
            <a:xfrm>
              <a:off x="4415953" y="3023859"/>
              <a:ext cx="72305" cy="1140147"/>
            </a:xfrm>
            <a:custGeom>
              <a:rect b="b" l="l" r="r" t="t"/>
              <a:pathLst>
                <a:path extrusionOk="0" h="35574" w="2256">
                  <a:moveTo>
                    <a:pt x="134" y="1"/>
                  </a:moveTo>
                  <a:cubicBezTo>
                    <a:pt x="0" y="1"/>
                    <a:pt x="351" y="7988"/>
                    <a:pt x="902" y="17796"/>
                  </a:cubicBezTo>
                  <a:cubicBezTo>
                    <a:pt x="1453" y="27627"/>
                    <a:pt x="2004" y="35573"/>
                    <a:pt x="2122" y="35573"/>
                  </a:cubicBezTo>
                  <a:cubicBezTo>
                    <a:pt x="2122" y="35573"/>
                    <a:pt x="2122" y="35573"/>
                    <a:pt x="2122" y="35573"/>
                  </a:cubicBezTo>
                  <a:cubicBezTo>
                    <a:pt x="2256" y="35573"/>
                    <a:pt x="1922" y="27603"/>
                    <a:pt x="1370" y="17779"/>
                  </a:cubicBezTo>
                  <a:cubicBezTo>
                    <a:pt x="819" y="7954"/>
                    <a:pt x="267" y="1"/>
                    <a:pt x="1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5"/>
            <p:cNvSpPr/>
            <p:nvPr/>
          </p:nvSpPr>
          <p:spPr>
            <a:xfrm>
              <a:off x="4444862" y="2600831"/>
              <a:ext cx="626578" cy="660486"/>
            </a:xfrm>
            <a:custGeom>
              <a:rect b="b" l="l" r="r" t="t"/>
              <a:pathLst>
                <a:path extrusionOk="0" h="20608" w="19550">
                  <a:moveTo>
                    <a:pt x="7018" y="0"/>
                  </a:moveTo>
                  <a:cubicBezTo>
                    <a:pt x="7018" y="0"/>
                    <a:pt x="0" y="5146"/>
                    <a:pt x="1337" y="9240"/>
                  </a:cubicBezTo>
                  <a:cubicBezTo>
                    <a:pt x="2924" y="14169"/>
                    <a:pt x="14119" y="18129"/>
                    <a:pt x="14119" y="18129"/>
                  </a:cubicBezTo>
                  <a:cubicBezTo>
                    <a:pt x="15005" y="18847"/>
                    <a:pt x="15974" y="19633"/>
                    <a:pt x="16525" y="20000"/>
                  </a:cubicBezTo>
                  <a:cubicBezTo>
                    <a:pt x="17257" y="20468"/>
                    <a:pt x="17563" y="20608"/>
                    <a:pt x="17697" y="20608"/>
                  </a:cubicBezTo>
                  <a:cubicBezTo>
                    <a:pt x="17783" y="20608"/>
                    <a:pt x="17799" y="20550"/>
                    <a:pt x="17812" y="20485"/>
                  </a:cubicBezTo>
                  <a:cubicBezTo>
                    <a:pt x="17895" y="20017"/>
                    <a:pt x="15723" y="19031"/>
                    <a:pt x="16258" y="18931"/>
                  </a:cubicBezTo>
                  <a:cubicBezTo>
                    <a:pt x="16271" y="18929"/>
                    <a:pt x="16285" y="18928"/>
                    <a:pt x="16300" y="18928"/>
                  </a:cubicBezTo>
                  <a:cubicBezTo>
                    <a:pt x="16814" y="18928"/>
                    <a:pt x="18346" y="20106"/>
                    <a:pt x="18782" y="20106"/>
                  </a:cubicBezTo>
                  <a:cubicBezTo>
                    <a:pt x="18848" y="20106"/>
                    <a:pt x="18889" y="20079"/>
                    <a:pt x="18898" y="20017"/>
                  </a:cubicBezTo>
                  <a:cubicBezTo>
                    <a:pt x="18998" y="19382"/>
                    <a:pt x="16726" y="18396"/>
                    <a:pt x="16525" y="18296"/>
                  </a:cubicBezTo>
                  <a:cubicBezTo>
                    <a:pt x="16366" y="18209"/>
                    <a:pt x="16395" y="17959"/>
                    <a:pt x="16514" y="17959"/>
                  </a:cubicBezTo>
                  <a:cubicBezTo>
                    <a:pt x="16532" y="17959"/>
                    <a:pt x="16553" y="17965"/>
                    <a:pt x="16575" y="17979"/>
                  </a:cubicBezTo>
                  <a:cubicBezTo>
                    <a:pt x="16782" y="18103"/>
                    <a:pt x="18575" y="19117"/>
                    <a:pt x="19239" y="19117"/>
                  </a:cubicBezTo>
                  <a:cubicBezTo>
                    <a:pt x="19378" y="19117"/>
                    <a:pt x="19468" y="19072"/>
                    <a:pt x="19483" y="18964"/>
                  </a:cubicBezTo>
                  <a:cubicBezTo>
                    <a:pt x="19549" y="18613"/>
                    <a:pt x="18998" y="18463"/>
                    <a:pt x="18998" y="18463"/>
                  </a:cubicBezTo>
                  <a:cubicBezTo>
                    <a:pt x="18998" y="18463"/>
                    <a:pt x="16542" y="17310"/>
                    <a:pt x="16592" y="17026"/>
                  </a:cubicBezTo>
                  <a:cubicBezTo>
                    <a:pt x="16601" y="16971"/>
                    <a:pt x="16658" y="16947"/>
                    <a:pt x="16749" y="16947"/>
                  </a:cubicBezTo>
                  <a:cubicBezTo>
                    <a:pt x="17146" y="16947"/>
                    <a:pt x="18185" y="17407"/>
                    <a:pt x="18580" y="17611"/>
                  </a:cubicBezTo>
                  <a:cubicBezTo>
                    <a:pt x="18743" y="17695"/>
                    <a:pt x="18880" y="17732"/>
                    <a:pt x="18985" y="17732"/>
                  </a:cubicBezTo>
                  <a:cubicBezTo>
                    <a:pt x="19194" y="17732"/>
                    <a:pt x="19282" y="17588"/>
                    <a:pt x="19215" y="17377"/>
                  </a:cubicBezTo>
                  <a:cubicBezTo>
                    <a:pt x="19132" y="17143"/>
                    <a:pt x="17661" y="16341"/>
                    <a:pt x="17177" y="16107"/>
                  </a:cubicBezTo>
                  <a:cubicBezTo>
                    <a:pt x="16692" y="15873"/>
                    <a:pt x="15372" y="15255"/>
                    <a:pt x="16157" y="14954"/>
                  </a:cubicBezTo>
                  <a:cubicBezTo>
                    <a:pt x="16943" y="14670"/>
                    <a:pt x="17394" y="14069"/>
                    <a:pt x="17411" y="13785"/>
                  </a:cubicBezTo>
                  <a:cubicBezTo>
                    <a:pt x="17422" y="13584"/>
                    <a:pt x="17260" y="13426"/>
                    <a:pt x="17104" y="13426"/>
                  </a:cubicBezTo>
                  <a:cubicBezTo>
                    <a:pt x="17039" y="13426"/>
                    <a:pt x="16975" y="13453"/>
                    <a:pt x="16926" y="13517"/>
                  </a:cubicBezTo>
                  <a:cubicBezTo>
                    <a:pt x="16726" y="13718"/>
                    <a:pt x="16475" y="13885"/>
                    <a:pt x="16224" y="14002"/>
                  </a:cubicBezTo>
                  <a:cubicBezTo>
                    <a:pt x="16041" y="14085"/>
                    <a:pt x="15840" y="14152"/>
                    <a:pt x="15656" y="14169"/>
                  </a:cubicBezTo>
                  <a:cubicBezTo>
                    <a:pt x="14604" y="13517"/>
                    <a:pt x="7152" y="8906"/>
                    <a:pt x="7118" y="8087"/>
                  </a:cubicBezTo>
                  <a:cubicBezTo>
                    <a:pt x="7085" y="7202"/>
                    <a:pt x="10878" y="3943"/>
                    <a:pt x="10878" y="3943"/>
                  </a:cubicBezTo>
                  <a:lnTo>
                    <a:pt x="7018" y="0"/>
                  </a:ln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5"/>
            <p:cNvSpPr/>
            <p:nvPr/>
          </p:nvSpPr>
          <p:spPr>
            <a:xfrm>
              <a:off x="5056953" y="2120177"/>
              <a:ext cx="28300" cy="7115"/>
            </a:xfrm>
            <a:custGeom>
              <a:rect b="b" l="l" r="r" t="t"/>
              <a:pathLst>
                <a:path extrusionOk="0" h="222" w="883">
                  <a:moveTo>
                    <a:pt x="569" y="1"/>
                  </a:moveTo>
                  <a:cubicBezTo>
                    <a:pt x="527" y="1"/>
                    <a:pt x="482" y="3"/>
                    <a:pt x="435" y="10"/>
                  </a:cubicBezTo>
                  <a:cubicBezTo>
                    <a:pt x="167" y="43"/>
                    <a:pt x="0" y="177"/>
                    <a:pt x="34" y="210"/>
                  </a:cubicBezTo>
                  <a:cubicBezTo>
                    <a:pt x="38" y="218"/>
                    <a:pt x="50" y="221"/>
                    <a:pt x="71" y="221"/>
                  </a:cubicBezTo>
                  <a:cubicBezTo>
                    <a:pt x="138" y="221"/>
                    <a:pt x="285" y="186"/>
                    <a:pt x="451" y="160"/>
                  </a:cubicBezTo>
                  <a:cubicBezTo>
                    <a:pt x="669" y="127"/>
                    <a:pt x="852" y="127"/>
                    <a:pt x="869" y="93"/>
                  </a:cubicBezTo>
                  <a:cubicBezTo>
                    <a:pt x="883" y="52"/>
                    <a:pt x="753" y="1"/>
                    <a:pt x="56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5"/>
            <p:cNvSpPr/>
            <p:nvPr/>
          </p:nvSpPr>
          <p:spPr>
            <a:xfrm>
              <a:off x="5149161" y="2110915"/>
              <a:ext cx="24550" cy="7948"/>
            </a:xfrm>
            <a:custGeom>
              <a:rect b="b" l="l" r="r" t="t"/>
              <a:pathLst>
                <a:path extrusionOk="0" h="248" w="766">
                  <a:moveTo>
                    <a:pt x="272" y="1"/>
                  </a:moveTo>
                  <a:cubicBezTo>
                    <a:pt x="107" y="1"/>
                    <a:pt x="0" y="74"/>
                    <a:pt x="14" y="115"/>
                  </a:cubicBezTo>
                  <a:cubicBezTo>
                    <a:pt x="30" y="148"/>
                    <a:pt x="198" y="132"/>
                    <a:pt x="381" y="165"/>
                  </a:cubicBezTo>
                  <a:cubicBezTo>
                    <a:pt x="525" y="191"/>
                    <a:pt x="637" y="247"/>
                    <a:pt x="696" y="247"/>
                  </a:cubicBezTo>
                  <a:cubicBezTo>
                    <a:pt x="713" y="247"/>
                    <a:pt x="725" y="243"/>
                    <a:pt x="732" y="232"/>
                  </a:cubicBezTo>
                  <a:cubicBezTo>
                    <a:pt x="766" y="215"/>
                    <a:pt x="632" y="65"/>
                    <a:pt x="398" y="15"/>
                  </a:cubicBezTo>
                  <a:cubicBezTo>
                    <a:pt x="353" y="5"/>
                    <a:pt x="311" y="1"/>
                    <a:pt x="2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0" name="Google Shape;3090;p55"/>
          <p:cNvGrpSpPr/>
          <p:nvPr/>
        </p:nvGrpSpPr>
        <p:grpSpPr>
          <a:xfrm>
            <a:off x="5897114" y="2028923"/>
            <a:ext cx="2294716" cy="2635055"/>
            <a:chOff x="5882689" y="2014348"/>
            <a:chExt cx="2294716" cy="2635055"/>
          </a:xfrm>
        </p:grpSpPr>
        <p:sp>
          <p:nvSpPr>
            <p:cNvPr id="3091" name="Google Shape;3091;p55"/>
            <p:cNvSpPr/>
            <p:nvPr/>
          </p:nvSpPr>
          <p:spPr>
            <a:xfrm>
              <a:off x="5882689" y="2014348"/>
              <a:ext cx="2294716" cy="2635055"/>
            </a:xfrm>
            <a:custGeom>
              <a:rect b="b" l="l" r="r" t="t"/>
              <a:pathLst>
                <a:path extrusionOk="0" h="82217" w="71598">
                  <a:moveTo>
                    <a:pt x="16257" y="1"/>
                  </a:moveTo>
                  <a:cubicBezTo>
                    <a:pt x="14893" y="1"/>
                    <a:pt x="13664" y="957"/>
                    <a:pt x="13384" y="2343"/>
                  </a:cubicBezTo>
                  <a:cubicBezTo>
                    <a:pt x="11045" y="13922"/>
                    <a:pt x="2574" y="57447"/>
                    <a:pt x="302" y="69060"/>
                  </a:cubicBezTo>
                  <a:cubicBezTo>
                    <a:pt x="1" y="70647"/>
                    <a:pt x="1020" y="72184"/>
                    <a:pt x="2607" y="72502"/>
                  </a:cubicBezTo>
                  <a:lnTo>
                    <a:pt x="50260" y="82159"/>
                  </a:lnTo>
                  <a:cubicBezTo>
                    <a:pt x="50455" y="82198"/>
                    <a:pt x="50649" y="82216"/>
                    <a:pt x="50841" y="82216"/>
                  </a:cubicBezTo>
                  <a:cubicBezTo>
                    <a:pt x="52224" y="82216"/>
                    <a:pt x="53457" y="81246"/>
                    <a:pt x="53736" y="79837"/>
                  </a:cubicBezTo>
                  <a:lnTo>
                    <a:pt x="60252" y="46186"/>
                  </a:lnTo>
                  <a:lnTo>
                    <a:pt x="64312" y="46804"/>
                  </a:lnTo>
                  <a:cubicBezTo>
                    <a:pt x="64414" y="46821"/>
                    <a:pt x="64515" y="46829"/>
                    <a:pt x="64614" y="46829"/>
                  </a:cubicBezTo>
                  <a:cubicBezTo>
                    <a:pt x="65497" y="46829"/>
                    <a:pt x="66269" y="46186"/>
                    <a:pt x="66434" y="45300"/>
                  </a:cubicBezTo>
                  <a:lnTo>
                    <a:pt x="71413" y="18132"/>
                  </a:lnTo>
                  <a:cubicBezTo>
                    <a:pt x="71597" y="17113"/>
                    <a:pt x="70929" y="16144"/>
                    <a:pt x="69909" y="15960"/>
                  </a:cubicBezTo>
                  <a:lnTo>
                    <a:pt x="66250" y="15275"/>
                  </a:lnTo>
                  <a:lnTo>
                    <a:pt x="66735" y="12652"/>
                  </a:lnTo>
                  <a:cubicBezTo>
                    <a:pt x="67019" y="11064"/>
                    <a:pt x="65983" y="9561"/>
                    <a:pt x="64412" y="9260"/>
                  </a:cubicBezTo>
                  <a:lnTo>
                    <a:pt x="16810" y="53"/>
                  </a:lnTo>
                  <a:cubicBezTo>
                    <a:pt x="16624" y="18"/>
                    <a:pt x="16440" y="1"/>
                    <a:pt x="1625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5"/>
            <p:cNvSpPr/>
            <p:nvPr/>
          </p:nvSpPr>
          <p:spPr>
            <a:xfrm>
              <a:off x="5921245" y="2125305"/>
              <a:ext cx="2060687" cy="2492817"/>
            </a:xfrm>
            <a:custGeom>
              <a:rect b="b" l="l" r="r" t="t"/>
              <a:pathLst>
                <a:path extrusionOk="0" h="77779" w="64296">
                  <a:moveTo>
                    <a:pt x="15740" y="0"/>
                  </a:moveTo>
                  <a:lnTo>
                    <a:pt x="1" y="66583"/>
                  </a:lnTo>
                  <a:lnTo>
                    <a:pt x="48890" y="77778"/>
                  </a:lnTo>
                  <a:lnTo>
                    <a:pt x="64295" y="11679"/>
                  </a:lnTo>
                  <a:lnTo>
                    <a:pt x="15740"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5"/>
            <p:cNvSpPr/>
            <p:nvPr/>
          </p:nvSpPr>
          <p:spPr>
            <a:xfrm>
              <a:off x="5884292" y="2046045"/>
              <a:ext cx="1936974" cy="2415705"/>
            </a:xfrm>
            <a:custGeom>
              <a:rect b="b" l="l" r="r" t="t"/>
              <a:pathLst>
                <a:path extrusionOk="0" h="75373" w="60436">
                  <a:moveTo>
                    <a:pt x="11212" y="0"/>
                  </a:moveTo>
                  <a:lnTo>
                    <a:pt x="1" y="67486"/>
                  </a:lnTo>
                  <a:lnTo>
                    <a:pt x="49542" y="75372"/>
                  </a:lnTo>
                  <a:lnTo>
                    <a:pt x="60436" y="8371"/>
                  </a:lnTo>
                  <a:lnTo>
                    <a:pt x="1121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5"/>
            <p:cNvSpPr/>
            <p:nvPr/>
          </p:nvSpPr>
          <p:spPr>
            <a:xfrm>
              <a:off x="5943745" y="2159566"/>
              <a:ext cx="1666536" cy="2229334"/>
            </a:xfrm>
            <a:custGeom>
              <a:rect b="b" l="l" r="r" t="t"/>
              <a:pathLst>
                <a:path extrusionOk="0" h="69558" w="51998">
                  <a:moveTo>
                    <a:pt x="2089" y="0"/>
                  </a:moveTo>
                  <a:lnTo>
                    <a:pt x="1" y="68372"/>
                  </a:lnTo>
                  <a:lnTo>
                    <a:pt x="50126" y="69558"/>
                  </a:lnTo>
                  <a:lnTo>
                    <a:pt x="51998" y="1705"/>
                  </a:lnTo>
                  <a:lnTo>
                    <a:pt x="20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5"/>
            <p:cNvSpPr/>
            <p:nvPr/>
          </p:nvSpPr>
          <p:spPr>
            <a:xfrm>
              <a:off x="5941084" y="2159566"/>
              <a:ext cx="1671343" cy="2232026"/>
            </a:xfrm>
            <a:custGeom>
              <a:rect b="b" l="l" r="r" t="t"/>
              <a:pathLst>
                <a:path extrusionOk="0" h="69642" w="52148">
                  <a:moveTo>
                    <a:pt x="2172" y="0"/>
                  </a:moveTo>
                  <a:lnTo>
                    <a:pt x="52012" y="1769"/>
                  </a:lnTo>
                  <a:lnTo>
                    <a:pt x="52012" y="1769"/>
                  </a:lnTo>
                  <a:cubicBezTo>
                    <a:pt x="51478" y="20804"/>
                    <a:pt x="50845" y="44213"/>
                    <a:pt x="50144" y="69487"/>
                  </a:cubicBezTo>
                  <a:lnTo>
                    <a:pt x="50144" y="69487"/>
                  </a:lnTo>
                  <a:lnTo>
                    <a:pt x="49858" y="69474"/>
                  </a:lnTo>
                  <a:cubicBezTo>
                    <a:pt x="32024" y="69057"/>
                    <a:pt x="15123" y="68657"/>
                    <a:pt x="152" y="68306"/>
                  </a:cubicBezTo>
                  <a:lnTo>
                    <a:pt x="152" y="68306"/>
                  </a:lnTo>
                  <a:cubicBezTo>
                    <a:pt x="1354" y="27904"/>
                    <a:pt x="2155" y="635"/>
                    <a:pt x="2172" y="1"/>
                  </a:cubicBezTo>
                  <a:lnTo>
                    <a:pt x="2172" y="1"/>
                  </a:lnTo>
                  <a:cubicBezTo>
                    <a:pt x="2155" y="636"/>
                    <a:pt x="1286" y="27933"/>
                    <a:pt x="17" y="68372"/>
                  </a:cubicBezTo>
                  <a:lnTo>
                    <a:pt x="0" y="68438"/>
                  </a:lnTo>
                  <a:lnTo>
                    <a:pt x="84" y="68438"/>
                  </a:lnTo>
                  <a:cubicBezTo>
                    <a:pt x="15071" y="68806"/>
                    <a:pt x="31997" y="69207"/>
                    <a:pt x="49842" y="69641"/>
                  </a:cubicBezTo>
                  <a:lnTo>
                    <a:pt x="50293" y="69641"/>
                  </a:lnTo>
                  <a:lnTo>
                    <a:pt x="50293" y="69558"/>
                  </a:lnTo>
                  <a:cubicBezTo>
                    <a:pt x="50978" y="44228"/>
                    <a:pt x="51630" y="20786"/>
                    <a:pt x="52148" y="1721"/>
                  </a:cubicBezTo>
                  <a:lnTo>
                    <a:pt x="52148" y="1655"/>
                  </a:lnTo>
                  <a:lnTo>
                    <a:pt x="52081" y="1655"/>
                  </a:lnTo>
                  <a:lnTo>
                    <a:pt x="2172"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5"/>
            <p:cNvSpPr/>
            <p:nvPr/>
          </p:nvSpPr>
          <p:spPr>
            <a:xfrm>
              <a:off x="6150467" y="2608587"/>
              <a:ext cx="1234374" cy="22467"/>
            </a:xfrm>
            <a:custGeom>
              <a:rect b="b" l="l" r="r" t="t"/>
              <a:pathLst>
                <a:path extrusionOk="0" h="701" w="38514">
                  <a:moveTo>
                    <a:pt x="5006" y="0"/>
                  </a:moveTo>
                  <a:cubicBezTo>
                    <a:pt x="1895" y="0"/>
                    <a:pt x="0" y="30"/>
                    <a:pt x="0" y="92"/>
                  </a:cubicBezTo>
                  <a:cubicBezTo>
                    <a:pt x="0" y="209"/>
                    <a:pt x="8622" y="443"/>
                    <a:pt x="19248" y="577"/>
                  </a:cubicBezTo>
                  <a:cubicBezTo>
                    <a:pt x="25038" y="659"/>
                    <a:pt x="30230" y="701"/>
                    <a:pt x="33761" y="701"/>
                  </a:cubicBezTo>
                  <a:cubicBezTo>
                    <a:pt x="36721" y="701"/>
                    <a:pt x="38513" y="671"/>
                    <a:pt x="38513" y="610"/>
                  </a:cubicBezTo>
                  <a:cubicBezTo>
                    <a:pt x="38513" y="477"/>
                    <a:pt x="29892" y="259"/>
                    <a:pt x="19265" y="109"/>
                  </a:cubicBezTo>
                  <a:cubicBezTo>
                    <a:pt x="13612" y="38"/>
                    <a:pt x="8529" y="0"/>
                    <a:pt x="500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5"/>
            <p:cNvSpPr/>
            <p:nvPr/>
          </p:nvSpPr>
          <p:spPr>
            <a:xfrm>
              <a:off x="6161685" y="2802425"/>
              <a:ext cx="1234919" cy="22499"/>
            </a:xfrm>
            <a:custGeom>
              <a:rect b="b" l="l" r="r" t="t"/>
              <a:pathLst>
                <a:path extrusionOk="0" h="702" w="38531">
                  <a:moveTo>
                    <a:pt x="5022" y="1"/>
                  </a:moveTo>
                  <a:cubicBezTo>
                    <a:pt x="1913" y="1"/>
                    <a:pt x="18" y="30"/>
                    <a:pt x="18" y="93"/>
                  </a:cubicBezTo>
                  <a:cubicBezTo>
                    <a:pt x="1" y="210"/>
                    <a:pt x="8623" y="444"/>
                    <a:pt x="19266" y="577"/>
                  </a:cubicBezTo>
                  <a:cubicBezTo>
                    <a:pt x="25056" y="659"/>
                    <a:pt x="30248" y="701"/>
                    <a:pt x="33779" y="701"/>
                  </a:cubicBezTo>
                  <a:cubicBezTo>
                    <a:pt x="36738" y="701"/>
                    <a:pt x="38531" y="672"/>
                    <a:pt x="38531" y="611"/>
                  </a:cubicBezTo>
                  <a:cubicBezTo>
                    <a:pt x="38531" y="477"/>
                    <a:pt x="29909" y="260"/>
                    <a:pt x="19266" y="110"/>
                  </a:cubicBezTo>
                  <a:cubicBezTo>
                    <a:pt x="13622" y="39"/>
                    <a:pt x="8543" y="1"/>
                    <a:pt x="502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5"/>
            <p:cNvSpPr/>
            <p:nvPr/>
          </p:nvSpPr>
          <p:spPr>
            <a:xfrm>
              <a:off x="6178286" y="3396568"/>
              <a:ext cx="1234919" cy="22756"/>
            </a:xfrm>
            <a:custGeom>
              <a:rect b="b" l="l" r="r" t="t"/>
              <a:pathLst>
                <a:path extrusionOk="0" h="710" w="38531">
                  <a:moveTo>
                    <a:pt x="5008" y="1"/>
                  </a:moveTo>
                  <a:cubicBezTo>
                    <a:pt x="1898" y="1"/>
                    <a:pt x="1" y="30"/>
                    <a:pt x="1" y="85"/>
                  </a:cubicBezTo>
                  <a:cubicBezTo>
                    <a:pt x="1" y="218"/>
                    <a:pt x="8623" y="452"/>
                    <a:pt x="19266" y="586"/>
                  </a:cubicBezTo>
                  <a:cubicBezTo>
                    <a:pt x="25047" y="668"/>
                    <a:pt x="30239" y="710"/>
                    <a:pt x="33773" y="710"/>
                  </a:cubicBezTo>
                  <a:cubicBezTo>
                    <a:pt x="36735" y="710"/>
                    <a:pt x="38531" y="680"/>
                    <a:pt x="38531" y="619"/>
                  </a:cubicBezTo>
                  <a:cubicBezTo>
                    <a:pt x="38531" y="486"/>
                    <a:pt x="29909" y="268"/>
                    <a:pt x="19266" y="118"/>
                  </a:cubicBezTo>
                  <a:cubicBezTo>
                    <a:pt x="13619" y="38"/>
                    <a:pt x="8534" y="1"/>
                    <a:pt x="50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5"/>
            <p:cNvSpPr/>
            <p:nvPr/>
          </p:nvSpPr>
          <p:spPr>
            <a:xfrm>
              <a:off x="6178286" y="3208595"/>
              <a:ext cx="1234919" cy="22788"/>
            </a:xfrm>
            <a:custGeom>
              <a:rect b="b" l="l" r="r" t="t"/>
              <a:pathLst>
                <a:path extrusionOk="0" h="711" w="38531">
                  <a:moveTo>
                    <a:pt x="5008" y="1"/>
                  </a:moveTo>
                  <a:cubicBezTo>
                    <a:pt x="1898" y="1"/>
                    <a:pt x="1" y="30"/>
                    <a:pt x="1" y="85"/>
                  </a:cubicBezTo>
                  <a:cubicBezTo>
                    <a:pt x="1" y="219"/>
                    <a:pt x="8623" y="436"/>
                    <a:pt x="19266" y="586"/>
                  </a:cubicBezTo>
                  <a:cubicBezTo>
                    <a:pt x="25047" y="668"/>
                    <a:pt x="30239" y="710"/>
                    <a:pt x="33773" y="710"/>
                  </a:cubicBezTo>
                  <a:cubicBezTo>
                    <a:pt x="36735" y="710"/>
                    <a:pt x="38531" y="681"/>
                    <a:pt x="38531" y="620"/>
                  </a:cubicBezTo>
                  <a:cubicBezTo>
                    <a:pt x="38531" y="486"/>
                    <a:pt x="29909" y="269"/>
                    <a:pt x="19266" y="118"/>
                  </a:cubicBezTo>
                  <a:cubicBezTo>
                    <a:pt x="13619" y="38"/>
                    <a:pt x="8534" y="1"/>
                    <a:pt x="50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5"/>
            <p:cNvSpPr/>
            <p:nvPr/>
          </p:nvSpPr>
          <p:spPr>
            <a:xfrm>
              <a:off x="6178286" y="3020654"/>
              <a:ext cx="1234919" cy="22756"/>
            </a:xfrm>
            <a:custGeom>
              <a:rect b="b" l="l" r="r" t="t"/>
              <a:pathLst>
                <a:path extrusionOk="0" h="710" w="38531">
                  <a:moveTo>
                    <a:pt x="5008" y="0"/>
                  </a:moveTo>
                  <a:cubicBezTo>
                    <a:pt x="1898" y="0"/>
                    <a:pt x="1" y="29"/>
                    <a:pt x="1" y="84"/>
                  </a:cubicBezTo>
                  <a:cubicBezTo>
                    <a:pt x="1" y="218"/>
                    <a:pt x="8623" y="435"/>
                    <a:pt x="19266" y="585"/>
                  </a:cubicBezTo>
                  <a:cubicBezTo>
                    <a:pt x="25047" y="667"/>
                    <a:pt x="30239" y="710"/>
                    <a:pt x="33773" y="710"/>
                  </a:cubicBezTo>
                  <a:cubicBezTo>
                    <a:pt x="36735" y="710"/>
                    <a:pt x="38531" y="680"/>
                    <a:pt x="38531" y="619"/>
                  </a:cubicBezTo>
                  <a:cubicBezTo>
                    <a:pt x="38531" y="485"/>
                    <a:pt x="29909" y="268"/>
                    <a:pt x="19266" y="118"/>
                  </a:cubicBezTo>
                  <a:cubicBezTo>
                    <a:pt x="13619" y="38"/>
                    <a:pt x="8534" y="0"/>
                    <a:pt x="500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5"/>
            <p:cNvSpPr/>
            <p:nvPr/>
          </p:nvSpPr>
          <p:spPr>
            <a:xfrm>
              <a:off x="6159569" y="3606496"/>
              <a:ext cx="1234919" cy="22531"/>
            </a:xfrm>
            <a:custGeom>
              <a:rect b="b" l="l" r="r" t="t"/>
              <a:pathLst>
                <a:path extrusionOk="0" h="703" w="38531">
                  <a:moveTo>
                    <a:pt x="5014" y="0"/>
                  </a:moveTo>
                  <a:cubicBezTo>
                    <a:pt x="1906" y="0"/>
                    <a:pt x="8" y="30"/>
                    <a:pt x="0" y="84"/>
                  </a:cubicBezTo>
                  <a:cubicBezTo>
                    <a:pt x="0" y="218"/>
                    <a:pt x="8622" y="435"/>
                    <a:pt x="19265" y="586"/>
                  </a:cubicBezTo>
                  <a:cubicBezTo>
                    <a:pt x="24921" y="666"/>
                    <a:pt x="30005" y="703"/>
                    <a:pt x="33529" y="703"/>
                  </a:cubicBezTo>
                  <a:cubicBezTo>
                    <a:pt x="36637" y="703"/>
                    <a:pt x="38530" y="674"/>
                    <a:pt x="38530" y="619"/>
                  </a:cubicBezTo>
                  <a:cubicBezTo>
                    <a:pt x="38530" y="485"/>
                    <a:pt x="29909" y="268"/>
                    <a:pt x="19265" y="118"/>
                  </a:cubicBezTo>
                  <a:cubicBezTo>
                    <a:pt x="13618" y="38"/>
                    <a:pt x="8538" y="0"/>
                    <a:pt x="501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5"/>
            <p:cNvSpPr/>
            <p:nvPr/>
          </p:nvSpPr>
          <p:spPr>
            <a:xfrm>
              <a:off x="6156332" y="3812673"/>
              <a:ext cx="1234406" cy="22756"/>
            </a:xfrm>
            <a:custGeom>
              <a:rect b="b" l="l" r="r" t="t"/>
              <a:pathLst>
                <a:path extrusionOk="0" h="710" w="38515">
                  <a:moveTo>
                    <a:pt x="5002" y="0"/>
                  </a:moveTo>
                  <a:cubicBezTo>
                    <a:pt x="1894" y="0"/>
                    <a:pt x="1" y="29"/>
                    <a:pt x="1" y="84"/>
                  </a:cubicBezTo>
                  <a:cubicBezTo>
                    <a:pt x="1" y="218"/>
                    <a:pt x="8623" y="435"/>
                    <a:pt x="19249" y="585"/>
                  </a:cubicBezTo>
                  <a:cubicBezTo>
                    <a:pt x="25039" y="667"/>
                    <a:pt x="30231" y="709"/>
                    <a:pt x="33762" y="709"/>
                  </a:cubicBezTo>
                  <a:cubicBezTo>
                    <a:pt x="36721" y="709"/>
                    <a:pt x="38514" y="680"/>
                    <a:pt x="38514" y="619"/>
                  </a:cubicBezTo>
                  <a:cubicBezTo>
                    <a:pt x="38514" y="485"/>
                    <a:pt x="29893" y="268"/>
                    <a:pt x="19266" y="118"/>
                  </a:cubicBezTo>
                  <a:cubicBezTo>
                    <a:pt x="13610" y="38"/>
                    <a:pt x="8526" y="0"/>
                    <a:pt x="50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5"/>
            <p:cNvSpPr/>
            <p:nvPr/>
          </p:nvSpPr>
          <p:spPr>
            <a:xfrm>
              <a:off x="6152582" y="4018819"/>
              <a:ext cx="1234919" cy="22788"/>
            </a:xfrm>
            <a:custGeom>
              <a:rect b="b" l="l" r="r" t="t"/>
              <a:pathLst>
                <a:path extrusionOk="0" h="711" w="38531">
                  <a:moveTo>
                    <a:pt x="5002" y="1"/>
                  </a:moveTo>
                  <a:cubicBezTo>
                    <a:pt x="1894" y="1"/>
                    <a:pt x="1" y="30"/>
                    <a:pt x="1" y="85"/>
                  </a:cubicBezTo>
                  <a:cubicBezTo>
                    <a:pt x="1" y="219"/>
                    <a:pt x="8623" y="452"/>
                    <a:pt x="19266" y="586"/>
                  </a:cubicBezTo>
                  <a:cubicBezTo>
                    <a:pt x="25047" y="668"/>
                    <a:pt x="30234" y="710"/>
                    <a:pt x="33763" y="710"/>
                  </a:cubicBezTo>
                  <a:cubicBezTo>
                    <a:pt x="36721" y="710"/>
                    <a:pt x="38514" y="681"/>
                    <a:pt x="38514" y="620"/>
                  </a:cubicBezTo>
                  <a:lnTo>
                    <a:pt x="38531" y="620"/>
                  </a:lnTo>
                  <a:cubicBezTo>
                    <a:pt x="38531" y="486"/>
                    <a:pt x="29909" y="269"/>
                    <a:pt x="19266" y="118"/>
                  </a:cubicBezTo>
                  <a:cubicBezTo>
                    <a:pt x="13610" y="38"/>
                    <a:pt x="8526" y="1"/>
                    <a:pt x="50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4" name="Google Shape;3104;p55"/>
          <p:cNvSpPr txBox="1"/>
          <p:nvPr/>
        </p:nvSpPr>
        <p:spPr>
          <a:xfrm>
            <a:off x="720000" y="1767600"/>
            <a:ext cx="3198600" cy="53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63238"/>
                </a:solidFill>
                <a:latin typeface="Josefin Sans"/>
                <a:ea typeface="Josefin Sans"/>
                <a:cs typeface="Josefin Sans"/>
                <a:sym typeface="Josefin Sans"/>
              </a:rPr>
              <a:t>Xin mời các anh mentor đặt câu hỏi</a:t>
            </a:r>
            <a:r>
              <a:rPr lang="en">
                <a:solidFill>
                  <a:srgbClr val="263238"/>
                </a:solidFill>
                <a:latin typeface="Josefin Sans"/>
                <a:ea typeface="Josefin Sans"/>
                <a:cs typeface="Josefin Sans"/>
                <a:sym typeface="Josefin Sans"/>
              </a:rPr>
              <a:t>?</a:t>
            </a:r>
            <a:endParaRPr>
              <a:solidFill>
                <a:srgbClr val="263238"/>
              </a:solidFill>
              <a:latin typeface="Josefin Sans"/>
              <a:ea typeface="Josefin Sans"/>
              <a:cs typeface="Josefin Sans"/>
              <a:sym typeface="Josefin Sans"/>
            </a:endParaRPr>
          </a:p>
          <a:p>
            <a:pPr indent="0" lvl="0" marL="0" rtl="0" algn="l">
              <a:spcBef>
                <a:spcPts val="0"/>
              </a:spcBef>
              <a:spcAft>
                <a:spcPts val="0"/>
              </a:spcAft>
              <a:buNone/>
            </a:pPr>
            <a:r>
              <a:t/>
            </a:r>
            <a:endParaRPr>
              <a:solidFill>
                <a:srgbClr val="263238"/>
              </a:solidFill>
              <a:latin typeface="Josefin Sans"/>
              <a:ea typeface="Josefin Sans"/>
              <a:cs typeface="Josefin Sans"/>
              <a:sym typeface="Josefin Sans"/>
            </a:endParaRPr>
          </a:p>
          <a:p>
            <a:pPr indent="0" lvl="0" marL="0" rtl="0" algn="l">
              <a:spcBef>
                <a:spcPts val="0"/>
              </a:spcBef>
              <a:spcAft>
                <a:spcPts val="0"/>
              </a:spcAft>
              <a:buNone/>
            </a:pPr>
            <a:r>
              <a:t/>
            </a:r>
            <a:endParaRPr>
              <a:solidFill>
                <a:srgbClr val="263238"/>
              </a:solidFill>
              <a:latin typeface="Josefin Sans"/>
              <a:ea typeface="Josefin Sans"/>
              <a:cs typeface="Josefin Sans"/>
              <a:sym typeface="Josefi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34"/>
          <p:cNvSpPr txBox="1"/>
          <p:nvPr>
            <p:ph type="title"/>
          </p:nvPr>
        </p:nvSpPr>
        <p:spPr>
          <a:xfrm>
            <a:off x="2971088" y="2231136"/>
            <a:ext cx="3200400" cy="8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700">
                <a:latin typeface="Fira Sans"/>
                <a:ea typeface="Fira Sans"/>
                <a:cs typeface="Fira Sans"/>
                <a:sym typeface="Fira Sans"/>
              </a:rPr>
              <a:t>Giới thiệu</a:t>
            </a:r>
            <a:endParaRPr b="1" sz="4700">
              <a:latin typeface="Fira Sans"/>
              <a:ea typeface="Fira Sans"/>
              <a:cs typeface="Fira Sans"/>
              <a:sym typeface="Fira Sans"/>
            </a:endParaRPr>
          </a:p>
        </p:txBody>
      </p:sp>
      <p:sp>
        <p:nvSpPr>
          <p:cNvPr id="2094" name="Google Shape;2094;p34"/>
          <p:cNvSpPr txBox="1"/>
          <p:nvPr>
            <p:ph idx="2" type="title"/>
          </p:nvPr>
        </p:nvSpPr>
        <p:spPr>
          <a:xfrm>
            <a:off x="3087488" y="1161288"/>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grpSp>
        <p:nvGrpSpPr>
          <p:cNvPr id="2099" name="Google Shape;2099;p35"/>
          <p:cNvGrpSpPr/>
          <p:nvPr/>
        </p:nvGrpSpPr>
        <p:grpSpPr>
          <a:xfrm>
            <a:off x="3732436" y="526916"/>
            <a:ext cx="1679127" cy="1679127"/>
            <a:chOff x="3614228" y="234880"/>
            <a:chExt cx="1915500" cy="1915500"/>
          </a:xfrm>
        </p:grpSpPr>
        <p:sp>
          <p:nvSpPr>
            <p:cNvPr id="2100" name="Google Shape;2100;p35"/>
            <p:cNvSpPr/>
            <p:nvPr/>
          </p:nvSpPr>
          <p:spPr>
            <a:xfrm>
              <a:off x="3614228" y="234880"/>
              <a:ext cx="1915500" cy="1915500"/>
            </a:xfrm>
            <a:prstGeom prst="ellipse">
              <a:avLst/>
            </a:prstGeom>
            <a:solidFill>
              <a:srgbClr val="77C6FC"/>
            </a:solid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5"/>
            <p:cNvSpPr/>
            <p:nvPr/>
          </p:nvSpPr>
          <p:spPr>
            <a:xfrm>
              <a:off x="3869711" y="490401"/>
              <a:ext cx="1404000" cy="1404000"/>
            </a:xfrm>
            <a:prstGeom prst="ellipse">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2" name="Google Shape;2102;p35"/>
          <p:cNvSpPr txBox="1"/>
          <p:nvPr>
            <p:ph type="title"/>
          </p:nvPr>
        </p:nvSpPr>
        <p:spPr>
          <a:xfrm>
            <a:off x="2094750" y="2478025"/>
            <a:ext cx="49542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Foo App</a:t>
            </a:r>
            <a:endParaRPr b="1">
              <a:latin typeface="Montserrat"/>
              <a:ea typeface="Montserrat"/>
              <a:cs typeface="Montserrat"/>
              <a:sym typeface="Montserrat"/>
            </a:endParaRPr>
          </a:p>
        </p:txBody>
      </p:sp>
      <p:sp>
        <p:nvSpPr>
          <p:cNvPr id="2103" name="Google Shape;2103;p35"/>
          <p:cNvSpPr txBox="1"/>
          <p:nvPr>
            <p:ph idx="1" type="subTitle"/>
          </p:nvPr>
        </p:nvSpPr>
        <p:spPr>
          <a:xfrm>
            <a:off x="2094600" y="3054100"/>
            <a:ext cx="4954500" cy="113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Là một ứng dụng chat real-time đơn giản kết hợp tính năng chuyển tiền được xây dựng trên ReactJS và Vert.x</a:t>
            </a:r>
            <a:endParaRPr>
              <a:latin typeface="Barlow Semi Condensed"/>
              <a:ea typeface="Barlow Semi Condensed"/>
              <a:cs typeface="Barlow Semi Condensed"/>
              <a:sym typeface="Barlow Semi Condensed"/>
            </a:endParaRPr>
          </a:p>
        </p:txBody>
      </p:sp>
      <p:pic>
        <p:nvPicPr>
          <p:cNvPr id="2104" name="Google Shape;2104;p35"/>
          <p:cNvPicPr preferRelativeResize="0"/>
          <p:nvPr/>
        </p:nvPicPr>
        <p:blipFill>
          <a:blip r:embed="rId3">
            <a:alphaModFix/>
          </a:blip>
          <a:stretch>
            <a:fillRect/>
          </a:stretch>
        </p:blipFill>
        <p:spPr>
          <a:xfrm>
            <a:off x="3939400" y="756300"/>
            <a:ext cx="1266600" cy="1213500"/>
          </a:xfrm>
          <a:prstGeom prst="ellipse">
            <a:avLst/>
          </a:prstGeom>
          <a:noFill/>
          <a:ln cap="flat" cmpd="sng" w="9525">
            <a:solidFill>
              <a:srgbClr val="595959"/>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sp>
        <p:nvSpPr>
          <p:cNvPr id="2109" name="Google Shape;2109;p36"/>
          <p:cNvSpPr txBox="1"/>
          <p:nvPr>
            <p:ph type="title"/>
          </p:nvPr>
        </p:nvSpPr>
        <p:spPr>
          <a:xfrm>
            <a:off x="2004500" y="338325"/>
            <a:ext cx="51018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Fira Sans"/>
                <a:ea typeface="Fira Sans"/>
                <a:cs typeface="Fira Sans"/>
                <a:sym typeface="Fira Sans"/>
              </a:rPr>
              <a:t>Chức năng chính và yêu cầu</a:t>
            </a:r>
            <a:endParaRPr b="1">
              <a:latin typeface="Fira Sans"/>
              <a:ea typeface="Fira Sans"/>
              <a:cs typeface="Fira Sans"/>
              <a:sym typeface="Fira Sans"/>
            </a:endParaRPr>
          </a:p>
        </p:txBody>
      </p:sp>
      <p:cxnSp>
        <p:nvCxnSpPr>
          <p:cNvPr id="2110" name="Google Shape;2110;p36"/>
          <p:cNvCxnSpPr>
            <a:stCxn id="2111" idx="4"/>
          </p:cNvCxnSpPr>
          <p:nvPr/>
        </p:nvCxnSpPr>
        <p:spPr>
          <a:xfrm>
            <a:off x="1718675" y="1971275"/>
            <a:ext cx="0" cy="2766300"/>
          </a:xfrm>
          <a:prstGeom prst="straightConnector1">
            <a:avLst/>
          </a:prstGeom>
          <a:noFill/>
          <a:ln cap="flat" cmpd="sng" w="9525">
            <a:solidFill>
              <a:srgbClr val="5A54FF"/>
            </a:solidFill>
            <a:prstDash val="solid"/>
            <a:round/>
            <a:headEnd len="med" w="med" type="none"/>
            <a:tailEnd len="med" w="med" type="none"/>
          </a:ln>
        </p:spPr>
      </p:cxnSp>
      <p:sp>
        <p:nvSpPr>
          <p:cNvPr id="2112" name="Google Shape;2112;p36"/>
          <p:cNvSpPr txBox="1"/>
          <p:nvPr/>
        </p:nvSpPr>
        <p:spPr>
          <a:xfrm flipH="1">
            <a:off x="1916186" y="2373238"/>
            <a:ext cx="1689900" cy="456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000000"/>
              </a:solidFill>
              <a:latin typeface="Fira Sans"/>
              <a:ea typeface="Fira Sans"/>
              <a:cs typeface="Fira Sans"/>
              <a:sym typeface="Fira Sans"/>
            </a:endParaRPr>
          </a:p>
        </p:txBody>
      </p:sp>
      <p:sp>
        <p:nvSpPr>
          <p:cNvPr id="2113" name="Google Shape;2113;p36"/>
          <p:cNvSpPr txBox="1"/>
          <p:nvPr/>
        </p:nvSpPr>
        <p:spPr>
          <a:xfrm flipH="1">
            <a:off x="1953275" y="2155763"/>
            <a:ext cx="2134500" cy="30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Fira Sans"/>
                <a:ea typeface="Fira Sans"/>
                <a:cs typeface="Fira Sans"/>
                <a:sym typeface="Fira Sans"/>
              </a:rPr>
              <a:t>Đăng nhập (sử dụng JWT), đăng xuất</a:t>
            </a:r>
            <a:endParaRPr sz="1100">
              <a:solidFill>
                <a:srgbClr val="000000"/>
              </a:solidFill>
              <a:latin typeface="Fira Sans"/>
              <a:ea typeface="Fira Sans"/>
              <a:cs typeface="Fira Sans"/>
              <a:sym typeface="Fira Sans"/>
            </a:endParaRPr>
          </a:p>
        </p:txBody>
      </p:sp>
      <p:sp>
        <p:nvSpPr>
          <p:cNvPr id="2114" name="Google Shape;2114;p36"/>
          <p:cNvSpPr/>
          <p:nvPr/>
        </p:nvSpPr>
        <p:spPr>
          <a:xfrm flipH="1">
            <a:off x="1542312" y="2162762"/>
            <a:ext cx="353400" cy="352200"/>
          </a:xfrm>
          <a:prstGeom prst="ellipse">
            <a:avLst/>
          </a:prstGeom>
          <a:solidFill>
            <a:srgbClr val="FFFFFF"/>
          </a:solidFill>
          <a:ln cap="flat" cmpd="sng" w="9525">
            <a:solidFill>
              <a:srgbClr val="5A54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6"/>
          <p:cNvSpPr txBox="1"/>
          <p:nvPr/>
        </p:nvSpPr>
        <p:spPr>
          <a:xfrm flipH="1">
            <a:off x="1484063" y="2262413"/>
            <a:ext cx="469200" cy="15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Fira Sans"/>
                <a:ea typeface="Fira Sans"/>
                <a:cs typeface="Fira Sans"/>
                <a:sym typeface="Fira Sans"/>
              </a:rPr>
              <a:t>01</a:t>
            </a:r>
            <a:endParaRPr b="1">
              <a:solidFill>
                <a:srgbClr val="000000"/>
              </a:solidFill>
              <a:latin typeface="Fira Sans"/>
              <a:ea typeface="Fira Sans"/>
              <a:cs typeface="Fira Sans"/>
              <a:sym typeface="Fira Sans"/>
            </a:endParaRPr>
          </a:p>
        </p:txBody>
      </p:sp>
      <p:sp>
        <p:nvSpPr>
          <p:cNvPr id="2116" name="Google Shape;2116;p36"/>
          <p:cNvSpPr txBox="1"/>
          <p:nvPr/>
        </p:nvSpPr>
        <p:spPr>
          <a:xfrm flipH="1">
            <a:off x="1937576" y="3198250"/>
            <a:ext cx="2171400" cy="22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Xem danh sách người dùng</a:t>
            </a:r>
            <a:endParaRPr sz="1200">
              <a:solidFill>
                <a:srgbClr val="000000"/>
              </a:solidFill>
              <a:latin typeface="Fira Sans"/>
              <a:ea typeface="Fira Sans"/>
              <a:cs typeface="Fira Sans"/>
              <a:sym typeface="Fira Sans"/>
            </a:endParaRPr>
          </a:p>
        </p:txBody>
      </p:sp>
      <p:sp>
        <p:nvSpPr>
          <p:cNvPr id="2117" name="Google Shape;2117;p36"/>
          <p:cNvSpPr/>
          <p:nvPr/>
        </p:nvSpPr>
        <p:spPr>
          <a:xfrm flipH="1">
            <a:off x="1554774" y="2651637"/>
            <a:ext cx="353400" cy="352200"/>
          </a:xfrm>
          <a:prstGeom prst="ellipse">
            <a:avLst/>
          </a:prstGeom>
          <a:solidFill>
            <a:srgbClr val="FFFFFF"/>
          </a:solidFill>
          <a:ln cap="flat" cmpd="sng" w="9525">
            <a:solidFill>
              <a:srgbClr val="5A54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6"/>
          <p:cNvSpPr txBox="1"/>
          <p:nvPr/>
        </p:nvSpPr>
        <p:spPr>
          <a:xfrm flipH="1">
            <a:off x="1496525" y="2751288"/>
            <a:ext cx="469200" cy="15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Fira Sans"/>
                <a:ea typeface="Fira Sans"/>
                <a:cs typeface="Fira Sans"/>
                <a:sym typeface="Fira Sans"/>
              </a:rPr>
              <a:t>02</a:t>
            </a:r>
            <a:endParaRPr b="1">
              <a:solidFill>
                <a:srgbClr val="000000"/>
              </a:solidFill>
              <a:latin typeface="Fira Sans"/>
              <a:ea typeface="Fira Sans"/>
              <a:cs typeface="Fira Sans"/>
              <a:sym typeface="Fira Sans"/>
            </a:endParaRPr>
          </a:p>
        </p:txBody>
      </p:sp>
      <p:sp>
        <p:nvSpPr>
          <p:cNvPr id="2119" name="Google Shape;2119;p36"/>
          <p:cNvSpPr txBox="1"/>
          <p:nvPr/>
        </p:nvSpPr>
        <p:spPr>
          <a:xfrm flipH="1">
            <a:off x="1953286" y="4181988"/>
            <a:ext cx="1689900" cy="456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latin typeface="Fira Sans"/>
                <a:ea typeface="Fira Sans"/>
                <a:cs typeface="Fira Sans"/>
                <a:sym typeface="Fira Sans"/>
              </a:rPr>
              <a:t>(*) Hiển thị trạng thái online/offline</a:t>
            </a:r>
            <a:endParaRPr sz="1200">
              <a:solidFill>
                <a:srgbClr val="000000"/>
              </a:solidFill>
              <a:latin typeface="Fira Sans"/>
              <a:ea typeface="Fira Sans"/>
              <a:cs typeface="Fira Sans"/>
              <a:sym typeface="Fira Sans"/>
            </a:endParaRPr>
          </a:p>
        </p:txBody>
      </p:sp>
      <p:sp>
        <p:nvSpPr>
          <p:cNvPr id="2120" name="Google Shape;2120;p36"/>
          <p:cNvSpPr/>
          <p:nvPr/>
        </p:nvSpPr>
        <p:spPr>
          <a:xfrm flipH="1">
            <a:off x="1542312" y="4221337"/>
            <a:ext cx="353400" cy="352200"/>
          </a:xfrm>
          <a:prstGeom prst="ellipse">
            <a:avLst/>
          </a:prstGeom>
          <a:solidFill>
            <a:srgbClr val="FFFFFF"/>
          </a:solidFill>
          <a:ln cap="flat" cmpd="sng" w="9525">
            <a:solidFill>
              <a:srgbClr val="5A54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6"/>
          <p:cNvSpPr txBox="1"/>
          <p:nvPr/>
        </p:nvSpPr>
        <p:spPr>
          <a:xfrm flipH="1">
            <a:off x="1484063" y="4320988"/>
            <a:ext cx="469200" cy="15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Fira Sans"/>
                <a:ea typeface="Fira Sans"/>
                <a:cs typeface="Fira Sans"/>
                <a:sym typeface="Fira Sans"/>
              </a:rPr>
              <a:t>0</a:t>
            </a:r>
            <a:r>
              <a:rPr b="1" lang="en">
                <a:latin typeface="Fira Sans"/>
                <a:ea typeface="Fira Sans"/>
                <a:cs typeface="Fira Sans"/>
                <a:sym typeface="Fira Sans"/>
              </a:rPr>
              <a:t>5</a:t>
            </a:r>
            <a:endParaRPr b="1">
              <a:solidFill>
                <a:srgbClr val="000000"/>
              </a:solidFill>
              <a:latin typeface="Fira Sans"/>
              <a:ea typeface="Fira Sans"/>
              <a:cs typeface="Fira Sans"/>
              <a:sym typeface="Fira Sans"/>
            </a:endParaRPr>
          </a:p>
        </p:txBody>
      </p:sp>
      <p:sp>
        <p:nvSpPr>
          <p:cNvPr id="2122" name="Google Shape;2122;p36"/>
          <p:cNvSpPr/>
          <p:nvPr/>
        </p:nvSpPr>
        <p:spPr>
          <a:xfrm>
            <a:off x="969125" y="1366650"/>
            <a:ext cx="3045900" cy="456600"/>
          </a:xfrm>
          <a:prstGeom prst="chevron">
            <a:avLst>
              <a:gd fmla="val 30786" name="adj"/>
            </a:avLst>
          </a:prstGeom>
          <a:solidFill>
            <a:srgbClr val="FFFFFF"/>
          </a:solidFill>
          <a:ln cap="flat" cmpd="sng" w="9525">
            <a:solidFill>
              <a:srgbClr val="5A54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6"/>
          <p:cNvSpPr txBox="1"/>
          <p:nvPr/>
        </p:nvSpPr>
        <p:spPr>
          <a:xfrm>
            <a:off x="2199375" y="1482750"/>
            <a:ext cx="1481700" cy="2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Fira Sans"/>
                <a:ea typeface="Fira Sans"/>
                <a:cs typeface="Fira Sans"/>
                <a:sym typeface="Fira Sans"/>
              </a:rPr>
              <a:t>Module 3</a:t>
            </a:r>
            <a:endParaRPr b="1">
              <a:solidFill>
                <a:srgbClr val="000000"/>
              </a:solidFill>
              <a:latin typeface="Fira Sans"/>
              <a:ea typeface="Fira Sans"/>
              <a:cs typeface="Fira Sans"/>
              <a:sym typeface="Fira Sans"/>
            </a:endParaRPr>
          </a:p>
        </p:txBody>
      </p:sp>
      <p:sp>
        <p:nvSpPr>
          <p:cNvPr id="2111" name="Google Shape;2111;p36"/>
          <p:cNvSpPr/>
          <p:nvPr/>
        </p:nvSpPr>
        <p:spPr>
          <a:xfrm flipH="1">
            <a:off x="1340975" y="1218575"/>
            <a:ext cx="755400" cy="752700"/>
          </a:xfrm>
          <a:prstGeom prst="ellipse">
            <a:avLst/>
          </a:prstGeom>
          <a:solidFill>
            <a:srgbClr val="FFFFFF"/>
          </a:solidFill>
          <a:ln cap="flat" cmpd="sng" w="9525">
            <a:solidFill>
              <a:srgbClr val="5A54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4" name="Google Shape;2124;p36"/>
          <p:cNvCxnSpPr/>
          <p:nvPr/>
        </p:nvCxnSpPr>
        <p:spPr>
          <a:xfrm>
            <a:off x="7421475" y="1908625"/>
            <a:ext cx="0" cy="2766300"/>
          </a:xfrm>
          <a:prstGeom prst="straightConnector1">
            <a:avLst/>
          </a:prstGeom>
          <a:noFill/>
          <a:ln cap="flat" cmpd="sng" w="9525">
            <a:solidFill>
              <a:srgbClr val="03DAC4"/>
            </a:solidFill>
            <a:prstDash val="solid"/>
            <a:round/>
            <a:headEnd len="med" w="med" type="none"/>
            <a:tailEnd len="med" w="med" type="none"/>
          </a:ln>
        </p:spPr>
      </p:cxnSp>
      <p:sp>
        <p:nvSpPr>
          <p:cNvPr id="2125" name="Google Shape;2125;p36"/>
          <p:cNvSpPr txBox="1"/>
          <p:nvPr/>
        </p:nvSpPr>
        <p:spPr>
          <a:xfrm flipH="1">
            <a:off x="5255498" y="2155138"/>
            <a:ext cx="1989600" cy="4566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100">
                <a:latin typeface="Fira Sans"/>
                <a:ea typeface="Fira Sans"/>
                <a:cs typeface="Fira Sans"/>
                <a:sym typeface="Fira Sans"/>
              </a:rPr>
              <a:t>Chuyển tiền cho một người bạn trong danh sách</a:t>
            </a:r>
            <a:endParaRPr sz="1100">
              <a:solidFill>
                <a:srgbClr val="000000"/>
              </a:solidFill>
              <a:latin typeface="Fira Sans"/>
              <a:ea typeface="Fira Sans"/>
              <a:cs typeface="Fira Sans"/>
              <a:sym typeface="Fira Sans"/>
            </a:endParaRPr>
          </a:p>
        </p:txBody>
      </p:sp>
      <p:sp>
        <p:nvSpPr>
          <p:cNvPr id="2126" name="Google Shape;2126;p36"/>
          <p:cNvSpPr/>
          <p:nvPr/>
        </p:nvSpPr>
        <p:spPr>
          <a:xfrm flipH="1">
            <a:off x="7245112" y="2162762"/>
            <a:ext cx="353400" cy="352200"/>
          </a:xfrm>
          <a:prstGeom prst="ellipse">
            <a:avLst/>
          </a:prstGeom>
          <a:solidFill>
            <a:srgbClr val="FFFFFF"/>
          </a:solidFill>
          <a:ln cap="flat" cmpd="sng" w="9525">
            <a:solidFill>
              <a:srgbClr val="03DA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6"/>
          <p:cNvSpPr txBox="1"/>
          <p:nvPr/>
        </p:nvSpPr>
        <p:spPr>
          <a:xfrm flipH="1">
            <a:off x="7186863" y="2262413"/>
            <a:ext cx="469200" cy="15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Fira Sans"/>
                <a:ea typeface="Fira Sans"/>
                <a:cs typeface="Fira Sans"/>
                <a:sym typeface="Fira Sans"/>
              </a:rPr>
              <a:t>01</a:t>
            </a:r>
            <a:endParaRPr b="1">
              <a:solidFill>
                <a:srgbClr val="000000"/>
              </a:solidFill>
              <a:latin typeface="Fira Sans"/>
              <a:ea typeface="Fira Sans"/>
              <a:cs typeface="Fira Sans"/>
              <a:sym typeface="Fira Sans"/>
            </a:endParaRPr>
          </a:p>
        </p:txBody>
      </p:sp>
      <p:sp>
        <p:nvSpPr>
          <p:cNvPr id="2128" name="Google Shape;2128;p36"/>
          <p:cNvSpPr txBox="1"/>
          <p:nvPr/>
        </p:nvSpPr>
        <p:spPr>
          <a:xfrm flipH="1">
            <a:off x="5496986" y="2611213"/>
            <a:ext cx="1689900" cy="4566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100">
                <a:latin typeface="Fira Sans"/>
                <a:ea typeface="Fira Sans"/>
                <a:cs typeface="Fira Sans"/>
                <a:sym typeface="Fira Sans"/>
              </a:rPr>
              <a:t>Xem số dư hiện tại</a:t>
            </a:r>
            <a:endParaRPr sz="1100">
              <a:solidFill>
                <a:srgbClr val="000000"/>
              </a:solidFill>
              <a:latin typeface="Fira Sans"/>
              <a:ea typeface="Fira Sans"/>
              <a:cs typeface="Fira Sans"/>
              <a:sym typeface="Fira Sans"/>
            </a:endParaRPr>
          </a:p>
        </p:txBody>
      </p:sp>
      <p:sp>
        <p:nvSpPr>
          <p:cNvPr id="2129" name="Google Shape;2129;p36"/>
          <p:cNvSpPr/>
          <p:nvPr/>
        </p:nvSpPr>
        <p:spPr>
          <a:xfrm flipH="1">
            <a:off x="7245112" y="2663337"/>
            <a:ext cx="353400" cy="352200"/>
          </a:xfrm>
          <a:prstGeom prst="ellipse">
            <a:avLst/>
          </a:prstGeom>
          <a:solidFill>
            <a:srgbClr val="FFFFFF"/>
          </a:solidFill>
          <a:ln cap="flat" cmpd="sng" w="9525">
            <a:solidFill>
              <a:srgbClr val="03DA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6"/>
          <p:cNvSpPr txBox="1"/>
          <p:nvPr/>
        </p:nvSpPr>
        <p:spPr>
          <a:xfrm flipH="1">
            <a:off x="7186863" y="2762988"/>
            <a:ext cx="469200" cy="15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Fira Sans"/>
                <a:ea typeface="Fira Sans"/>
                <a:cs typeface="Fira Sans"/>
                <a:sym typeface="Fira Sans"/>
              </a:rPr>
              <a:t>02</a:t>
            </a:r>
            <a:endParaRPr b="1">
              <a:solidFill>
                <a:srgbClr val="000000"/>
              </a:solidFill>
              <a:latin typeface="Fira Sans"/>
              <a:ea typeface="Fira Sans"/>
              <a:cs typeface="Fira Sans"/>
              <a:sym typeface="Fira Sans"/>
            </a:endParaRPr>
          </a:p>
        </p:txBody>
      </p:sp>
      <p:sp>
        <p:nvSpPr>
          <p:cNvPr id="2131" name="Google Shape;2131;p36"/>
          <p:cNvSpPr txBox="1"/>
          <p:nvPr/>
        </p:nvSpPr>
        <p:spPr>
          <a:xfrm flipH="1">
            <a:off x="5496986" y="3113350"/>
            <a:ext cx="1689900" cy="4566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100">
                <a:latin typeface="Fira Sans"/>
                <a:ea typeface="Fira Sans"/>
                <a:cs typeface="Fira Sans"/>
                <a:sym typeface="Fira Sans"/>
              </a:rPr>
              <a:t>Xem lịch sử giao dịch</a:t>
            </a:r>
            <a:endParaRPr sz="1100">
              <a:solidFill>
                <a:srgbClr val="000000"/>
              </a:solidFill>
              <a:latin typeface="Fira Sans"/>
              <a:ea typeface="Fira Sans"/>
              <a:cs typeface="Fira Sans"/>
              <a:sym typeface="Fira Sans"/>
            </a:endParaRPr>
          </a:p>
        </p:txBody>
      </p:sp>
      <p:sp>
        <p:nvSpPr>
          <p:cNvPr id="2132" name="Google Shape;2132;p36"/>
          <p:cNvSpPr/>
          <p:nvPr/>
        </p:nvSpPr>
        <p:spPr>
          <a:xfrm flipH="1">
            <a:off x="7245112" y="3165575"/>
            <a:ext cx="353400" cy="352200"/>
          </a:xfrm>
          <a:prstGeom prst="ellipse">
            <a:avLst/>
          </a:prstGeom>
          <a:solidFill>
            <a:srgbClr val="FFFFFF"/>
          </a:solidFill>
          <a:ln cap="flat" cmpd="sng" w="9525">
            <a:solidFill>
              <a:srgbClr val="03DA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6"/>
          <p:cNvSpPr txBox="1"/>
          <p:nvPr/>
        </p:nvSpPr>
        <p:spPr>
          <a:xfrm flipH="1">
            <a:off x="7186863" y="3265225"/>
            <a:ext cx="469200" cy="15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Fira Sans"/>
                <a:ea typeface="Fira Sans"/>
                <a:cs typeface="Fira Sans"/>
                <a:sym typeface="Fira Sans"/>
              </a:rPr>
              <a:t>03</a:t>
            </a:r>
            <a:endParaRPr b="1">
              <a:solidFill>
                <a:srgbClr val="000000"/>
              </a:solidFill>
              <a:latin typeface="Fira Sans"/>
              <a:ea typeface="Fira Sans"/>
              <a:cs typeface="Fira Sans"/>
              <a:sym typeface="Fira Sans"/>
            </a:endParaRPr>
          </a:p>
        </p:txBody>
      </p:sp>
      <p:sp>
        <p:nvSpPr>
          <p:cNvPr id="2134" name="Google Shape;2134;p36"/>
          <p:cNvSpPr/>
          <p:nvPr/>
        </p:nvSpPr>
        <p:spPr>
          <a:xfrm rot="10800000">
            <a:off x="5125125" y="1366650"/>
            <a:ext cx="3045900" cy="456600"/>
          </a:xfrm>
          <a:prstGeom prst="chevron">
            <a:avLst>
              <a:gd fmla="val 30786" name="adj"/>
            </a:avLst>
          </a:prstGeom>
          <a:solidFill>
            <a:srgbClr val="FFFFFF"/>
          </a:solidFill>
          <a:ln cap="flat" cmpd="sng" w="9525">
            <a:solidFill>
              <a:srgbClr val="03DA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6"/>
          <p:cNvSpPr txBox="1"/>
          <p:nvPr/>
        </p:nvSpPr>
        <p:spPr>
          <a:xfrm>
            <a:off x="5420075" y="1482750"/>
            <a:ext cx="1481700" cy="2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Fira Sans"/>
                <a:ea typeface="Fira Sans"/>
                <a:cs typeface="Fira Sans"/>
                <a:sym typeface="Fira Sans"/>
              </a:rPr>
              <a:t>Module</a:t>
            </a:r>
            <a:r>
              <a:rPr b="1" lang="en">
                <a:solidFill>
                  <a:srgbClr val="000000"/>
                </a:solidFill>
                <a:latin typeface="Fira Sans"/>
                <a:ea typeface="Fira Sans"/>
                <a:cs typeface="Fira Sans"/>
                <a:sym typeface="Fira Sans"/>
              </a:rPr>
              <a:t> </a:t>
            </a:r>
            <a:r>
              <a:rPr b="1" lang="en">
                <a:latin typeface="Fira Sans"/>
                <a:ea typeface="Fira Sans"/>
                <a:cs typeface="Fira Sans"/>
                <a:sym typeface="Fira Sans"/>
              </a:rPr>
              <a:t>4</a:t>
            </a:r>
            <a:endParaRPr b="1">
              <a:solidFill>
                <a:srgbClr val="000000"/>
              </a:solidFill>
              <a:latin typeface="Fira Sans"/>
              <a:ea typeface="Fira Sans"/>
              <a:cs typeface="Fira Sans"/>
              <a:sym typeface="Fira Sans"/>
            </a:endParaRPr>
          </a:p>
        </p:txBody>
      </p:sp>
      <p:sp>
        <p:nvSpPr>
          <p:cNvPr id="2136" name="Google Shape;2136;p36"/>
          <p:cNvSpPr/>
          <p:nvPr/>
        </p:nvSpPr>
        <p:spPr>
          <a:xfrm flipH="1">
            <a:off x="7043775" y="1218575"/>
            <a:ext cx="755400" cy="752700"/>
          </a:xfrm>
          <a:prstGeom prst="ellipse">
            <a:avLst/>
          </a:prstGeom>
          <a:solidFill>
            <a:srgbClr val="FFFFFF"/>
          </a:solidFill>
          <a:ln cap="flat" cmpd="sng" w="9525">
            <a:solidFill>
              <a:srgbClr val="03DA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6"/>
          <p:cNvSpPr/>
          <p:nvPr/>
        </p:nvSpPr>
        <p:spPr>
          <a:xfrm flipH="1">
            <a:off x="1545712" y="3141587"/>
            <a:ext cx="353400" cy="352200"/>
          </a:xfrm>
          <a:prstGeom prst="ellipse">
            <a:avLst/>
          </a:prstGeom>
          <a:solidFill>
            <a:srgbClr val="FFFFFF"/>
          </a:solidFill>
          <a:ln cap="flat" cmpd="sng" w="9525">
            <a:solidFill>
              <a:srgbClr val="5A54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6"/>
          <p:cNvSpPr txBox="1"/>
          <p:nvPr/>
        </p:nvSpPr>
        <p:spPr>
          <a:xfrm flipH="1">
            <a:off x="1487463" y="3241238"/>
            <a:ext cx="469200" cy="15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Fira Sans"/>
                <a:ea typeface="Fira Sans"/>
                <a:cs typeface="Fira Sans"/>
                <a:sym typeface="Fira Sans"/>
              </a:rPr>
              <a:t>0</a:t>
            </a:r>
            <a:r>
              <a:rPr b="1" lang="en">
                <a:latin typeface="Fira Sans"/>
                <a:ea typeface="Fira Sans"/>
                <a:cs typeface="Fira Sans"/>
                <a:sym typeface="Fira Sans"/>
              </a:rPr>
              <a:t>3</a:t>
            </a:r>
            <a:endParaRPr b="1">
              <a:solidFill>
                <a:srgbClr val="000000"/>
              </a:solidFill>
              <a:latin typeface="Fira Sans"/>
              <a:ea typeface="Fira Sans"/>
              <a:cs typeface="Fira Sans"/>
              <a:sym typeface="Fira Sans"/>
            </a:endParaRPr>
          </a:p>
        </p:txBody>
      </p:sp>
      <p:sp>
        <p:nvSpPr>
          <p:cNvPr id="2139" name="Google Shape;2139;p36"/>
          <p:cNvSpPr/>
          <p:nvPr/>
        </p:nvSpPr>
        <p:spPr>
          <a:xfrm flipH="1">
            <a:off x="1545874" y="3676500"/>
            <a:ext cx="353400" cy="352200"/>
          </a:xfrm>
          <a:prstGeom prst="ellipse">
            <a:avLst/>
          </a:prstGeom>
          <a:solidFill>
            <a:srgbClr val="FFFFFF"/>
          </a:solidFill>
          <a:ln cap="flat" cmpd="sng" w="9525">
            <a:solidFill>
              <a:srgbClr val="5A54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6"/>
          <p:cNvSpPr txBox="1"/>
          <p:nvPr/>
        </p:nvSpPr>
        <p:spPr>
          <a:xfrm flipH="1">
            <a:off x="1487625" y="3776150"/>
            <a:ext cx="469200" cy="15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Fira Sans"/>
                <a:ea typeface="Fira Sans"/>
                <a:cs typeface="Fira Sans"/>
                <a:sym typeface="Fira Sans"/>
              </a:rPr>
              <a:t>0</a:t>
            </a:r>
            <a:r>
              <a:rPr b="1" lang="en">
                <a:latin typeface="Fira Sans"/>
                <a:ea typeface="Fira Sans"/>
                <a:cs typeface="Fira Sans"/>
                <a:sym typeface="Fira Sans"/>
              </a:rPr>
              <a:t>4</a:t>
            </a:r>
            <a:endParaRPr b="1">
              <a:solidFill>
                <a:srgbClr val="000000"/>
              </a:solidFill>
              <a:latin typeface="Fira Sans"/>
              <a:ea typeface="Fira Sans"/>
              <a:cs typeface="Fira Sans"/>
              <a:sym typeface="Fira Sans"/>
            </a:endParaRPr>
          </a:p>
        </p:txBody>
      </p:sp>
      <p:sp>
        <p:nvSpPr>
          <p:cNvPr id="2141" name="Google Shape;2141;p36"/>
          <p:cNvSpPr txBox="1"/>
          <p:nvPr/>
        </p:nvSpPr>
        <p:spPr>
          <a:xfrm flipH="1">
            <a:off x="1965413" y="2695600"/>
            <a:ext cx="2134500" cy="30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latin typeface="Fira Sans"/>
                <a:ea typeface="Fira Sans"/>
                <a:cs typeface="Fira Sans"/>
                <a:sym typeface="Fira Sans"/>
              </a:rPr>
              <a:t>Đăng ký tài khoản</a:t>
            </a:r>
            <a:endParaRPr sz="1100">
              <a:solidFill>
                <a:srgbClr val="000000"/>
              </a:solidFill>
              <a:latin typeface="Fira Sans"/>
              <a:ea typeface="Fira Sans"/>
              <a:cs typeface="Fira Sans"/>
              <a:sym typeface="Fira Sans"/>
            </a:endParaRPr>
          </a:p>
        </p:txBody>
      </p:sp>
      <p:sp>
        <p:nvSpPr>
          <p:cNvPr id="2142" name="Google Shape;2142;p36"/>
          <p:cNvSpPr txBox="1"/>
          <p:nvPr/>
        </p:nvSpPr>
        <p:spPr>
          <a:xfrm flipH="1">
            <a:off x="1937413" y="3754675"/>
            <a:ext cx="2171400" cy="22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Chat 1 - 1</a:t>
            </a:r>
            <a:endParaRPr sz="1200">
              <a:solidFill>
                <a:srgbClr val="000000"/>
              </a:solidFill>
              <a:latin typeface="Fira Sans"/>
              <a:ea typeface="Fira Sans"/>
              <a:cs typeface="Fira Sans"/>
              <a:sym typeface="Fira Sans"/>
            </a:endParaRPr>
          </a:p>
        </p:txBody>
      </p:sp>
      <p:sp>
        <p:nvSpPr>
          <p:cNvPr id="2143" name="Google Shape;2143;p36"/>
          <p:cNvSpPr/>
          <p:nvPr/>
        </p:nvSpPr>
        <p:spPr>
          <a:xfrm flipH="1">
            <a:off x="7245437" y="3657812"/>
            <a:ext cx="353400" cy="352200"/>
          </a:xfrm>
          <a:prstGeom prst="ellipse">
            <a:avLst/>
          </a:prstGeom>
          <a:solidFill>
            <a:srgbClr val="FFFFFF"/>
          </a:solidFill>
          <a:ln cap="flat" cmpd="sng" w="9525">
            <a:solidFill>
              <a:srgbClr val="5A54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6"/>
          <p:cNvSpPr txBox="1"/>
          <p:nvPr/>
        </p:nvSpPr>
        <p:spPr>
          <a:xfrm flipH="1">
            <a:off x="7187188" y="3757463"/>
            <a:ext cx="469200" cy="15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Fira Sans"/>
                <a:ea typeface="Fira Sans"/>
                <a:cs typeface="Fira Sans"/>
                <a:sym typeface="Fira Sans"/>
              </a:rPr>
              <a:t>0</a:t>
            </a:r>
            <a:r>
              <a:rPr b="1" lang="en">
                <a:latin typeface="Fira Sans"/>
                <a:ea typeface="Fira Sans"/>
                <a:cs typeface="Fira Sans"/>
                <a:sym typeface="Fira Sans"/>
              </a:rPr>
              <a:t>4</a:t>
            </a:r>
            <a:endParaRPr b="1">
              <a:solidFill>
                <a:srgbClr val="000000"/>
              </a:solidFill>
              <a:latin typeface="Fira Sans"/>
              <a:ea typeface="Fira Sans"/>
              <a:cs typeface="Fira Sans"/>
              <a:sym typeface="Fira Sans"/>
            </a:endParaRPr>
          </a:p>
        </p:txBody>
      </p:sp>
      <p:sp>
        <p:nvSpPr>
          <p:cNvPr id="2145" name="Google Shape;2145;p36"/>
          <p:cNvSpPr txBox="1"/>
          <p:nvPr/>
        </p:nvSpPr>
        <p:spPr>
          <a:xfrm flipH="1">
            <a:off x="5496986" y="3657788"/>
            <a:ext cx="1689900" cy="4566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100">
                <a:latin typeface="Fira Sans"/>
                <a:ea typeface="Fira Sans"/>
                <a:cs typeface="Fira Sans"/>
                <a:sym typeface="Fira Sans"/>
              </a:rPr>
              <a:t>(*) Kết bạn</a:t>
            </a:r>
            <a:endParaRPr sz="1100">
              <a:solidFill>
                <a:srgbClr val="000000"/>
              </a:solidFill>
              <a:latin typeface="Fira Sans"/>
              <a:ea typeface="Fira Sans"/>
              <a:cs typeface="Fira Sans"/>
              <a:sym typeface="Fira Sans"/>
            </a:endParaRPr>
          </a:p>
        </p:txBody>
      </p:sp>
      <p:sp>
        <p:nvSpPr>
          <p:cNvPr id="2146" name="Google Shape;2146;p36"/>
          <p:cNvSpPr txBox="1"/>
          <p:nvPr/>
        </p:nvSpPr>
        <p:spPr>
          <a:xfrm flipH="1">
            <a:off x="3362600" y="4706200"/>
            <a:ext cx="2567400" cy="30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100">
                <a:latin typeface="Fira Sans"/>
                <a:ea typeface="Fira Sans"/>
                <a:cs typeface="Fira Sans"/>
                <a:sym typeface="Fira Sans"/>
              </a:rPr>
              <a:t>(*) optional: tính năng nâng cao</a:t>
            </a:r>
            <a:endParaRPr i="1" sz="1100">
              <a:solidFill>
                <a:srgbClr val="000000"/>
              </a:solidFill>
              <a:latin typeface="Fira Sans"/>
              <a:ea typeface="Fira Sans"/>
              <a:cs typeface="Fira Sans"/>
              <a:sym typeface="Fira Sans"/>
            </a:endParaRPr>
          </a:p>
        </p:txBody>
      </p:sp>
      <p:sp>
        <p:nvSpPr>
          <p:cNvPr id="2147" name="Google Shape;2147;p36"/>
          <p:cNvSpPr/>
          <p:nvPr/>
        </p:nvSpPr>
        <p:spPr>
          <a:xfrm flipH="1">
            <a:off x="7245437" y="4182012"/>
            <a:ext cx="353400" cy="352200"/>
          </a:xfrm>
          <a:prstGeom prst="ellipse">
            <a:avLst/>
          </a:prstGeom>
          <a:solidFill>
            <a:srgbClr val="FFFFFF"/>
          </a:solidFill>
          <a:ln cap="flat" cmpd="sng" w="9525">
            <a:solidFill>
              <a:srgbClr val="03DA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6"/>
          <p:cNvSpPr txBox="1"/>
          <p:nvPr/>
        </p:nvSpPr>
        <p:spPr>
          <a:xfrm flipH="1">
            <a:off x="7187188" y="4281663"/>
            <a:ext cx="469200" cy="15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Fira Sans"/>
                <a:ea typeface="Fira Sans"/>
                <a:cs typeface="Fira Sans"/>
                <a:sym typeface="Fira Sans"/>
              </a:rPr>
              <a:t>0</a:t>
            </a:r>
            <a:r>
              <a:rPr b="1" lang="en">
                <a:latin typeface="Fira Sans"/>
                <a:ea typeface="Fira Sans"/>
                <a:cs typeface="Fira Sans"/>
                <a:sym typeface="Fira Sans"/>
              </a:rPr>
              <a:t>5</a:t>
            </a:r>
            <a:endParaRPr b="1">
              <a:solidFill>
                <a:srgbClr val="000000"/>
              </a:solidFill>
              <a:latin typeface="Fira Sans"/>
              <a:ea typeface="Fira Sans"/>
              <a:cs typeface="Fira Sans"/>
              <a:sym typeface="Fira Sans"/>
            </a:endParaRPr>
          </a:p>
        </p:txBody>
      </p:sp>
      <p:sp>
        <p:nvSpPr>
          <p:cNvPr id="2149" name="Google Shape;2149;p36"/>
          <p:cNvSpPr txBox="1"/>
          <p:nvPr/>
        </p:nvSpPr>
        <p:spPr>
          <a:xfrm flipH="1">
            <a:off x="4865171" y="4182000"/>
            <a:ext cx="2321700" cy="4566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100">
                <a:latin typeface="Fira Sans"/>
                <a:ea typeface="Fira Sans"/>
                <a:cs typeface="Fira Sans"/>
                <a:sym typeface="Fira Sans"/>
              </a:rPr>
              <a:t>Cải thiện UI, viết test, benchmark, monitoring</a:t>
            </a:r>
            <a:endParaRPr sz="1100">
              <a:solidFill>
                <a:srgbClr val="000000"/>
              </a:solidFill>
              <a:latin typeface="Fira Sans"/>
              <a:ea typeface="Fira Sans"/>
              <a:cs typeface="Fira Sans"/>
              <a:sym typeface="Fir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37"/>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Fira Sans"/>
                <a:ea typeface="Fira Sans"/>
                <a:cs typeface="Fira Sans"/>
                <a:sym typeface="Fira Sans"/>
              </a:rPr>
              <a:t>Công nghệ sử dụng trong module</a:t>
            </a:r>
            <a:endParaRPr b="1">
              <a:latin typeface="Fira Sans"/>
              <a:ea typeface="Fira Sans"/>
              <a:cs typeface="Fira Sans"/>
              <a:sym typeface="Fira Sans"/>
            </a:endParaRPr>
          </a:p>
        </p:txBody>
      </p:sp>
      <p:grpSp>
        <p:nvGrpSpPr>
          <p:cNvPr id="2155" name="Google Shape;2155;p37"/>
          <p:cNvGrpSpPr/>
          <p:nvPr/>
        </p:nvGrpSpPr>
        <p:grpSpPr>
          <a:xfrm>
            <a:off x="779569" y="1412293"/>
            <a:ext cx="7670364" cy="2944541"/>
            <a:chOff x="457200" y="1391475"/>
            <a:chExt cx="8237075" cy="3339239"/>
          </a:xfrm>
        </p:grpSpPr>
        <p:sp>
          <p:nvSpPr>
            <p:cNvPr id="2156" name="Google Shape;2156;p37"/>
            <p:cNvSpPr/>
            <p:nvPr/>
          </p:nvSpPr>
          <p:spPr>
            <a:xfrm>
              <a:off x="457200" y="1391475"/>
              <a:ext cx="1255255" cy="3339239"/>
            </a:xfrm>
            <a:custGeom>
              <a:rect b="b" l="l" r="r" t="t"/>
              <a:pathLst>
                <a:path extrusionOk="0" h="17639" w="7512">
                  <a:moveTo>
                    <a:pt x="1078" y="0"/>
                  </a:moveTo>
                  <a:cubicBezTo>
                    <a:pt x="487" y="0"/>
                    <a:pt x="1" y="488"/>
                    <a:pt x="1" y="1077"/>
                  </a:cubicBezTo>
                  <a:lnTo>
                    <a:pt x="1" y="17638"/>
                  </a:lnTo>
                  <a:lnTo>
                    <a:pt x="7511" y="17638"/>
                  </a:lnTo>
                  <a:lnTo>
                    <a:pt x="7511" y="1077"/>
                  </a:lnTo>
                  <a:cubicBezTo>
                    <a:pt x="7511" y="488"/>
                    <a:pt x="7025" y="0"/>
                    <a:pt x="6410" y="0"/>
                  </a:cubicBezTo>
                  <a:close/>
                </a:path>
              </a:pathLst>
            </a:custGeom>
            <a:solidFill>
              <a:srgbClr val="091E30"/>
            </a:solidFill>
            <a:ln>
              <a:noFill/>
            </a:ln>
            <a:effectLst>
              <a:outerShdw blurRad="71438" rotWithShape="0" algn="bl" dist="3810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7"/>
            <p:cNvSpPr/>
            <p:nvPr/>
          </p:nvSpPr>
          <p:spPr>
            <a:xfrm>
              <a:off x="683647" y="1600103"/>
              <a:ext cx="802362" cy="802096"/>
            </a:xfrm>
            <a:custGeom>
              <a:rect b="b" l="l" r="r" t="t"/>
              <a:pathLst>
                <a:path extrusionOk="0" h="6024" w="6026">
                  <a:moveTo>
                    <a:pt x="3001" y="0"/>
                  </a:moveTo>
                  <a:cubicBezTo>
                    <a:pt x="1333" y="0"/>
                    <a:pt x="0" y="1333"/>
                    <a:pt x="0" y="2999"/>
                  </a:cubicBezTo>
                  <a:cubicBezTo>
                    <a:pt x="0" y="4666"/>
                    <a:pt x="1333" y="6024"/>
                    <a:pt x="3001" y="6024"/>
                  </a:cubicBezTo>
                  <a:cubicBezTo>
                    <a:pt x="4666" y="6024"/>
                    <a:pt x="6026" y="4666"/>
                    <a:pt x="6026" y="2999"/>
                  </a:cubicBezTo>
                  <a:cubicBezTo>
                    <a:pt x="6026" y="1333"/>
                    <a:pt x="4666" y="0"/>
                    <a:pt x="30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7"/>
            <p:cNvSpPr txBox="1"/>
            <p:nvPr/>
          </p:nvSpPr>
          <p:spPr>
            <a:xfrm>
              <a:off x="586678" y="3241529"/>
              <a:ext cx="9963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xây dựng front-end</a:t>
              </a:r>
              <a:endParaRPr sz="1200">
                <a:solidFill>
                  <a:srgbClr val="FFFFFF"/>
                </a:solidFill>
                <a:latin typeface="Roboto"/>
                <a:ea typeface="Roboto"/>
                <a:cs typeface="Roboto"/>
                <a:sym typeface="Roboto"/>
              </a:endParaRPr>
            </a:p>
          </p:txBody>
        </p:sp>
        <p:sp>
          <p:nvSpPr>
            <p:cNvPr id="2159" name="Google Shape;2159;p37"/>
            <p:cNvSpPr txBox="1"/>
            <p:nvPr/>
          </p:nvSpPr>
          <p:spPr>
            <a:xfrm>
              <a:off x="586678" y="2879579"/>
              <a:ext cx="996300" cy="20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Fira Sans Extra Condensed"/>
                  <a:ea typeface="Fira Sans Extra Condensed"/>
                  <a:cs typeface="Fira Sans Extra Condensed"/>
                  <a:sym typeface="Fira Sans Extra Condensed"/>
                </a:rPr>
                <a:t>React JS</a:t>
              </a:r>
              <a:endParaRPr b="1">
                <a:solidFill>
                  <a:srgbClr val="FFFFFF"/>
                </a:solidFill>
                <a:latin typeface="Fira Sans Extra Condensed"/>
                <a:ea typeface="Fira Sans Extra Condensed"/>
                <a:cs typeface="Fira Sans Extra Condensed"/>
                <a:sym typeface="Fira Sans Extra Condensed"/>
              </a:endParaRPr>
            </a:p>
          </p:txBody>
        </p:sp>
        <p:sp>
          <p:nvSpPr>
            <p:cNvPr id="2160" name="Google Shape;2160;p37"/>
            <p:cNvSpPr/>
            <p:nvPr/>
          </p:nvSpPr>
          <p:spPr>
            <a:xfrm>
              <a:off x="1853575" y="1391475"/>
              <a:ext cx="1255255" cy="3339239"/>
            </a:xfrm>
            <a:custGeom>
              <a:rect b="b" l="l" r="r" t="t"/>
              <a:pathLst>
                <a:path extrusionOk="0" h="17639" w="7512">
                  <a:moveTo>
                    <a:pt x="1078" y="0"/>
                  </a:moveTo>
                  <a:cubicBezTo>
                    <a:pt x="487" y="0"/>
                    <a:pt x="1" y="488"/>
                    <a:pt x="1" y="1077"/>
                  </a:cubicBezTo>
                  <a:lnTo>
                    <a:pt x="1" y="17638"/>
                  </a:lnTo>
                  <a:lnTo>
                    <a:pt x="7511" y="17638"/>
                  </a:lnTo>
                  <a:lnTo>
                    <a:pt x="7511" y="1077"/>
                  </a:lnTo>
                  <a:cubicBezTo>
                    <a:pt x="7511" y="488"/>
                    <a:pt x="7025" y="0"/>
                    <a:pt x="6410" y="0"/>
                  </a:cubicBezTo>
                  <a:close/>
                </a:path>
              </a:pathLst>
            </a:custGeom>
            <a:solidFill>
              <a:srgbClr val="183A5A"/>
            </a:solidFill>
            <a:ln>
              <a:noFill/>
            </a:ln>
            <a:effectLst>
              <a:outerShdw blurRad="71438" rotWithShape="0" algn="bl"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7"/>
            <p:cNvSpPr/>
            <p:nvPr/>
          </p:nvSpPr>
          <p:spPr>
            <a:xfrm>
              <a:off x="2080022" y="1600103"/>
              <a:ext cx="802362" cy="802096"/>
            </a:xfrm>
            <a:custGeom>
              <a:rect b="b" l="l" r="r" t="t"/>
              <a:pathLst>
                <a:path extrusionOk="0" h="6024" w="6026">
                  <a:moveTo>
                    <a:pt x="3001" y="0"/>
                  </a:moveTo>
                  <a:cubicBezTo>
                    <a:pt x="1333" y="0"/>
                    <a:pt x="0" y="1333"/>
                    <a:pt x="0" y="2999"/>
                  </a:cubicBezTo>
                  <a:cubicBezTo>
                    <a:pt x="0" y="4666"/>
                    <a:pt x="1333" y="6024"/>
                    <a:pt x="3001" y="6024"/>
                  </a:cubicBezTo>
                  <a:cubicBezTo>
                    <a:pt x="4666" y="6024"/>
                    <a:pt x="6026" y="4666"/>
                    <a:pt x="6026" y="2999"/>
                  </a:cubicBezTo>
                  <a:cubicBezTo>
                    <a:pt x="6026" y="1333"/>
                    <a:pt x="4666" y="0"/>
                    <a:pt x="30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7"/>
            <p:cNvSpPr txBox="1"/>
            <p:nvPr/>
          </p:nvSpPr>
          <p:spPr>
            <a:xfrm>
              <a:off x="1983053" y="3241529"/>
              <a:ext cx="9963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thiết kế UI</a:t>
              </a:r>
              <a:endParaRPr sz="1200">
                <a:solidFill>
                  <a:srgbClr val="FFFFFF"/>
                </a:solidFill>
                <a:latin typeface="Roboto"/>
                <a:ea typeface="Roboto"/>
                <a:cs typeface="Roboto"/>
                <a:sym typeface="Roboto"/>
              </a:endParaRPr>
            </a:p>
          </p:txBody>
        </p:sp>
        <p:sp>
          <p:nvSpPr>
            <p:cNvPr id="2163" name="Google Shape;2163;p37"/>
            <p:cNvSpPr txBox="1"/>
            <p:nvPr/>
          </p:nvSpPr>
          <p:spPr>
            <a:xfrm>
              <a:off x="1983053" y="2879579"/>
              <a:ext cx="996300" cy="20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Fira Sans Extra Condensed"/>
                  <a:ea typeface="Fira Sans Extra Condensed"/>
                  <a:cs typeface="Fira Sans Extra Condensed"/>
                  <a:sym typeface="Fira Sans Extra Condensed"/>
                </a:rPr>
                <a:t>Ant.design</a:t>
              </a:r>
              <a:endParaRPr b="1" sz="1300">
                <a:solidFill>
                  <a:srgbClr val="FFFFFF"/>
                </a:solidFill>
                <a:latin typeface="Fira Sans Extra Condensed"/>
                <a:ea typeface="Fira Sans Extra Condensed"/>
                <a:cs typeface="Fira Sans Extra Condensed"/>
                <a:sym typeface="Fira Sans Extra Condensed"/>
              </a:endParaRPr>
            </a:p>
          </p:txBody>
        </p:sp>
        <p:sp>
          <p:nvSpPr>
            <p:cNvPr id="2164" name="Google Shape;2164;p37"/>
            <p:cNvSpPr/>
            <p:nvPr/>
          </p:nvSpPr>
          <p:spPr>
            <a:xfrm>
              <a:off x="3249925" y="1391475"/>
              <a:ext cx="1255255" cy="3339239"/>
            </a:xfrm>
            <a:custGeom>
              <a:rect b="b" l="l" r="r" t="t"/>
              <a:pathLst>
                <a:path extrusionOk="0" h="17639" w="7512">
                  <a:moveTo>
                    <a:pt x="1078" y="0"/>
                  </a:moveTo>
                  <a:cubicBezTo>
                    <a:pt x="487" y="0"/>
                    <a:pt x="1" y="488"/>
                    <a:pt x="1" y="1077"/>
                  </a:cubicBezTo>
                  <a:lnTo>
                    <a:pt x="1" y="17638"/>
                  </a:lnTo>
                  <a:lnTo>
                    <a:pt x="7511" y="17638"/>
                  </a:lnTo>
                  <a:lnTo>
                    <a:pt x="7511" y="1077"/>
                  </a:lnTo>
                  <a:cubicBezTo>
                    <a:pt x="7511" y="488"/>
                    <a:pt x="7025" y="0"/>
                    <a:pt x="6410" y="0"/>
                  </a:cubicBezTo>
                  <a:close/>
                </a:path>
              </a:pathLst>
            </a:custGeom>
            <a:solidFill>
              <a:srgbClr val="9BC062"/>
            </a:solidFill>
            <a:ln>
              <a:noFill/>
            </a:ln>
            <a:effectLst>
              <a:outerShdw blurRad="85725" rotWithShape="0" algn="bl" dist="571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7"/>
            <p:cNvSpPr/>
            <p:nvPr/>
          </p:nvSpPr>
          <p:spPr>
            <a:xfrm>
              <a:off x="3476372" y="1600103"/>
              <a:ext cx="802362" cy="802096"/>
            </a:xfrm>
            <a:custGeom>
              <a:rect b="b" l="l" r="r" t="t"/>
              <a:pathLst>
                <a:path extrusionOk="0" h="6024" w="6026">
                  <a:moveTo>
                    <a:pt x="3001" y="0"/>
                  </a:moveTo>
                  <a:cubicBezTo>
                    <a:pt x="1333" y="0"/>
                    <a:pt x="0" y="1333"/>
                    <a:pt x="0" y="2999"/>
                  </a:cubicBezTo>
                  <a:cubicBezTo>
                    <a:pt x="0" y="4666"/>
                    <a:pt x="1333" y="6024"/>
                    <a:pt x="3001" y="6024"/>
                  </a:cubicBezTo>
                  <a:cubicBezTo>
                    <a:pt x="4666" y="6024"/>
                    <a:pt x="6026" y="4666"/>
                    <a:pt x="6026" y="2999"/>
                  </a:cubicBezTo>
                  <a:cubicBezTo>
                    <a:pt x="6026" y="1333"/>
                    <a:pt x="4666" y="0"/>
                    <a:pt x="30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7"/>
            <p:cNvSpPr txBox="1"/>
            <p:nvPr/>
          </p:nvSpPr>
          <p:spPr>
            <a:xfrm>
              <a:off x="3379403" y="3241529"/>
              <a:ext cx="9963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xây dựng API back-end</a:t>
              </a:r>
              <a:endParaRPr sz="1200">
                <a:solidFill>
                  <a:srgbClr val="FFFFFF"/>
                </a:solidFill>
                <a:latin typeface="Roboto"/>
                <a:ea typeface="Roboto"/>
                <a:cs typeface="Roboto"/>
                <a:sym typeface="Roboto"/>
              </a:endParaRPr>
            </a:p>
          </p:txBody>
        </p:sp>
        <p:sp>
          <p:nvSpPr>
            <p:cNvPr id="2167" name="Google Shape;2167;p37"/>
            <p:cNvSpPr txBox="1"/>
            <p:nvPr/>
          </p:nvSpPr>
          <p:spPr>
            <a:xfrm>
              <a:off x="3379403" y="2879579"/>
              <a:ext cx="996300" cy="20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Fira Sans Extra Condensed"/>
                  <a:ea typeface="Fira Sans Extra Condensed"/>
                  <a:cs typeface="Fira Sans Extra Condensed"/>
                  <a:sym typeface="Fira Sans Extra Condensed"/>
                </a:rPr>
                <a:t>Java Vert.x</a:t>
              </a:r>
              <a:endParaRPr b="1">
                <a:solidFill>
                  <a:srgbClr val="FFFFFF"/>
                </a:solidFill>
                <a:latin typeface="Fira Sans Extra Condensed"/>
                <a:ea typeface="Fira Sans Extra Condensed"/>
                <a:cs typeface="Fira Sans Extra Condensed"/>
                <a:sym typeface="Fira Sans Extra Condensed"/>
              </a:endParaRPr>
            </a:p>
          </p:txBody>
        </p:sp>
        <p:sp>
          <p:nvSpPr>
            <p:cNvPr id="2168" name="Google Shape;2168;p37"/>
            <p:cNvSpPr/>
            <p:nvPr/>
          </p:nvSpPr>
          <p:spPr>
            <a:xfrm>
              <a:off x="4646290" y="1391475"/>
              <a:ext cx="1255255" cy="3339239"/>
            </a:xfrm>
            <a:custGeom>
              <a:rect b="b" l="l" r="r" t="t"/>
              <a:pathLst>
                <a:path extrusionOk="0" h="17639" w="7512">
                  <a:moveTo>
                    <a:pt x="1078" y="0"/>
                  </a:moveTo>
                  <a:cubicBezTo>
                    <a:pt x="487" y="0"/>
                    <a:pt x="1" y="488"/>
                    <a:pt x="1" y="1077"/>
                  </a:cubicBezTo>
                  <a:lnTo>
                    <a:pt x="1" y="17638"/>
                  </a:lnTo>
                  <a:lnTo>
                    <a:pt x="7511" y="17638"/>
                  </a:lnTo>
                  <a:lnTo>
                    <a:pt x="7511" y="1077"/>
                  </a:lnTo>
                  <a:cubicBezTo>
                    <a:pt x="7511" y="488"/>
                    <a:pt x="7025" y="0"/>
                    <a:pt x="6410" y="0"/>
                  </a:cubicBezTo>
                  <a:close/>
                </a:path>
              </a:pathLst>
            </a:custGeom>
            <a:solidFill>
              <a:srgbClr val="F2CA51"/>
            </a:solidFill>
            <a:ln>
              <a:noFill/>
            </a:ln>
            <a:effectLst>
              <a:outerShdw blurRad="85725" rotWithShape="0" algn="bl" dist="571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7"/>
            <p:cNvSpPr/>
            <p:nvPr/>
          </p:nvSpPr>
          <p:spPr>
            <a:xfrm>
              <a:off x="4872737" y="1600103"/>
              <a:ext cx="802362" cy="802096"/>
            </a:xfrm>
            <a:custGeom>
              <a:rect b="b" l="l" r="r" t="t"/>
              <a:pathLst>
                <a:path extrusionOk="0" h="6024" w="6026">
                  <a:moveTo>
                    <a:pt x="3001" y="0"/>
                  </a:moveTo>
                  <a:cubicBezTo>
                    <a:pt x="1333" y="0"/>
                    <a:pt x="0" y="1333"/>
                    <a:pt x="0" y="2999"/>
                  </a:cubicBezTo>
                  <a:cubicBezTo>
                    <a:pt x="0" y="4666"/>
                    <a:pt x="1333" y="6024"/>
                    <a:pt x="3001" y="6024"/>
                  </a:cubicBezTo>
                  <a:cubicBezTo>
                    <a:pt x="4666" y="6024"/>
                    <a:pt x="6026" y="4666"/>
                    <a:pt x="6026" y="2999"/>
                  </a:cubicBezTo>
                  <a:cubicBezTo>
                    <a:pt x="6026" y="1333"/>
                    <a:pt x="4666" y="0"/>
                    <a:pt x="30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7"/>
            <p:cNvSpPr txBox="1"/>
            <p:nvPr/>
          </p:nvSpPr>
          <p:spPr>
            <a:xfrm>
              <a:off x="4775768" y="3241529"/>
              <a:ext cx="9963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database chính</a:t>
              </a:r>
              <a:endParaRPr sz="1200">
                <a:solidFill>
                  <a:srgbClr val="FFFFFF"/>
                </a:solidFill>
                <a:latin typeface="Roboto"/>
                <a:ea typeface="Roboto"/>
                <a:cs typeface="Roboto"/>
                <a:sym typeface="Roboto"/>
              </a:endParaRPr>
            </a:p>
          </p:txBody>
        </p:sp>
        <p:sp>
          <p:nvSpPr>
            <p:cNvPr id="2171" name="Google Shape;2171;p37"/>
            <p:cNvSpPr txBox="1"/>
            <p:nvPr/>
          </p:nvSpPr>
          <p:spPr>
            <a:xfrm>
              <a:off x="4775768" y="2879579"/>
              <a:ext cx="996300" cy="20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Fira Sans Extra Condensed"/>
                  <a:ea typeface="Fira Sans Extra Condensed"/>
                  <a:cs typeface="Fira Sans Extra Condensed"/>
                  <a:sym typeface="Fira Sans Extra Condensed"/>
                </a:rPr>
                <a:t>MySQL</a:t>
              </a:r>
              <a:endParaRPr b="1" sz="1600">
                <a:solidFill>
                  <a:srgbClr val="FFFFFF"/>
                </a:solidFill>
                <a:latin typeface="Fira Sans Extra Condensed"/>
                <a:ea typeface="Fira Sans Extra Condensed"/>
                <a:cs typeface="Fira Sans Extra Condensed"/>
                <a:sym typeface="Fira Sans Extra Condensed"/>
              </a:endParaRPr>
            </a:p>
          </p:txBody>
        </p:sp>
        <p:sp>
          <p:nvSpPr>
            <p:cNvPr id="2172" name="Google Shape;2172;p37"/>
            <p:cNvSpPr/>
            <p:nvPr/>
          </p:nvSpPr>
          <p:spPr>
            <a:xfrm>
              <a:off x="6042655" y="1391475"/>
              <a:ext cx="1255255" cy="3339239"/>
            </a:xfrm>
            <a:custGeom>
              <a:rect b="b" l="l" r="r" t="t"/>
              <a:pathLst>
                <a:path extrusionOk="0" h="17639" w="7512">
                  <a:moveTo>
                    <a:pt x="1078" y="0"/>
                  </a:moveTo>
                  <a:cubicBezTo>
                    <a:pt x="487" y="0"/>
                    <a:pt x="1" y="488"/>
                    <a:pt x="1" y="1077"/>
                  </a:cubicBezTo>
                  <a:lnTo>
                    <a:pt x="1" y="17638"/>
                  </a:lnTo>
                  <a:lnTo>
                    <a:pt x="7511" y="17638"/>
                  </a:lnTo>
                  <a:lnTo>
                    <a:pt x="7511" y="1077"/>
                  </a:lnTo>
                  <a:cubicBezTo>
                    <a:pt x="7511" y="488"/>
                    <a:pt x="7025" y="0"/>
                    <a:pt x="6410" y="0"/>
                  </a:cubicBezTo>
                  <a:close/>
                </a:path>
              </a:pathLst>
            </a:custGeom>
            <a:solidFill>
              <a:srgbClr val="F2AA6A"/>
            </a:solidFill>
            <a:ln>
              <a:noFill/>
            </a:ln>
            <a:effectLst>
              <a:outerShdw blurRad="85725" rotWithShape="0" algn="bl"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7"/>
            <p:cNvSpPr/>
            <p:nvPr/>
          </p:nvSpPr>
          <p:spPr>
            <a:xfrm>
              <a:off x="6269102" y="1600103"/>
              <a:ext cx="802362" cy="802096"/>
            </a:xfrm>
            <a:custGeom>
              <a:rect b="b" l="l" r="r" t="t"/>
              <a:pathLst>
                <a:path extrusionOk="0" h="6024" w="6026">
                  <a:moveTo>
                    <a:pt x="3001" y="0"/>
                  </a:moveTo>
                  <a:cubicBezTo>
                    <a:pt x="1333" y="0"/>
                    <a:pt x="0" y="1333"/>
                    <a:pt x="0" y="2999"/>
                  </a:cubicBezTo>
                  <a:cubicBezTo>
                    <a:pt x="0" y="4666"/>
                    <a:pt x="1333" y="6024"/>
                    <a:pt x="3001" y="6024"/>
                  </a:cubicBezTo>
                  <a:cubicBezTo>
                    <a:pt x="4666" y="6024"/>
                    <a:pt x="6026" y="4666"/>
                    <a:pt x="6026" y="2999"/>
                  </a:cubicBezTo>
                  <a:cubicBezTo>
                    <a:pt x="6026" y="1333"/>
                    <a:pt x="4666" y="0"/>
                    <a:pt x="30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7"/>
            <p:cNvSpPr txBox="1"/>
            <p:nvPr/>
          </p:nvSpPr>
          <p:spPr>
            <a:xfrm>
              <a:off x="6172132" y="3241529"/>
              <a:ext cx="9963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xây dựng fintech service</a:t>
              </a:r>
              <a:endParaRPr sz="1200">
                <a:solidFill>
                  <a:srgbClr val="FFFFFF"/>
                </a:solidFill>
                <a:latin typeface="Roboto"/>
                <a:ea typeface="Roboto"/>
                <a:cs typeface="Roboto"/>
                <a:sym typeface="Roboto"/>
              </a:endParaRPr>
            </a:p>
          </p:txBody>
        </p:sp>
        <p:sp>
          <p:nvSpPr>
            <p:cNvPr id="2175" name="Google Shape;2175;p37"/>
            <p:cNvSpPr txBox="1"/>
            <p:nvPr/>
          </p:nvSpPr>
          <p:spPr>
            <a:xfrm>
              <a:off x="6172132" y="2879579"/>
              <a:ext cx="996300" cy="20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Fira Sans Extra Condensed"/>
                  <a:ea typeface="Fira Sans Extra Condensed"/>
                  <a:cs typeface="Fira Sans Extra Condensed"/>
                  <a:sym typeface="Fira Sans Extra Condensed"/>
                </a:rPr>
                <a:t>gRPC</a:t>
              </a:r>
              <a:endParaRPr b="1" sz="1600">
                <a:solidFill>
                  <a:srgbClr val="FFFFFF"/>
                </a:solidFill>
                <a:latin typeface="Fira Sans Extra Condensed"/>
                <a:ea typeface="Fira Sans Extra Condensed"/>
                <a:cs typeface="Fira Sans Extra Condensed"/>
                <a:sym typeface="Fira Sans Extra Condensed"/>
              </a:endParaRPr>
            </a:p>
          </p:txBody>
        </p:sp>
        <p:sp>
          <p:nvSpPr>
            <p:cNvPr id="2176" name="Google Shape;2176;p37"/>
            <p:cNvSpPr/>
            <p:nvPr/>
          </p:nvSpPr>
          <p:spPr>
            <a:xfrm>
              <a:off x="7439020" y="1391475"/>
              <a:ext cx="1255255" cy="3339239"/>
            </a:xfrm>
            <a:custGeom>
              <a:rect b="b" l="l" r="r" t="t"/>
              <a:pathLst>
                <a:path extrusionOk="0" h="17639" w="7512">
                  <a:moveTo>
                    <a:pt x="1078" y="0"/>
                  </a:moveTo>
                  <a:cubicBezTo>
                    <a:pt x="487" y="0"/>
                    <a:pt x="1" y="488"/>
                    <a:pt x="1" y="1077"/>
                  </a:cubicBezTo>
                  <a:lnTo>
                    <a:pt x="1" y="17638"/>
                  </a:lnTo>
                  <a:lnTo>
                    <a:pt x="7511" y="17638"/>
                  </a:lnTo>
                  <a:lnTo>
                    <a:pt x="7511" y="1077"/>
                  </a:lnTo>
                  <a:cubicBezTo>
                    <a:pt x="7511" y="488"/>
                    <a:pt x="7025" y="0"/>
                    <a:pt x="6410" y="0"/>
                  </a:cubicBezTo>
                  <a:close/>
                </a:path>
              </a:pathLst>
            </a:custGeom>
            <a:solidFill>
              <a:srgbClr val="8C4D3E"/>
            </a:solidFill>
            <a:ln>
              <a:noFill/>
            </a:ln>
            <a:effectLst>
              <a:outerShdw blurRad="71438" rotWithShape="0" algn="bl"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7"/>
            <p:cNvSpPr/>
            <p:nvPr/>
          </p:nvSpPr>
          <p:spPr>
            <a:xfrm>
              <a:off x="7665466" y="1600103"/>
              <a:ext cx="802362" cy="802096"/>
            </a:xfrm>
            <a:custGeom>
              <a:rect b="b" l="l" r="r" t="t"/>
              <a:pathLst>
                <a:path extrusionOk="0" h="6024" w="6026">
                  <a:moveTo>
                    <a:pt x="3001" y="0"/>
                  </a:moveTo>
                  <a:cubicBezTo>
                    <a:pt x="1333" y="0"/>
                    <a:pt x="0" y="1333"/>
                    <a:pt x="0" y="2999"/>
                  </a:cubicBezTo>
                  <a:cubicBezTo>
                    <a:pt x="0" y="4666"/>
                    <a:pt x="1333" y="6024"/>
                    <a:pt x="3001" y="6024"/>
                  </a:cubicBezTo>
                  <a:cubicBezTo>
                    <a:pt x="4666" y="6024"/>
                    <a:pt x="6026" y="4666"/>
                    <a:pt x="6026" y="2999"/>
                  </a:cubicBezTo>
                  <a:cubicBezTo>
                    <a:pt x="6026" y="1333"/>
                    <a:pt x="4666" y="0"/>
                    <a:pt x="30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7"/>
            <p:cNvSpPr txBox="1"/>
            <p:nvPr/>
          </p:nvSpPr>
          <p:spPr>
            <a:xfrm>
              <a:off x="7568497" y="3241529"/>
              <a:ext cx="9963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data cache</a:t>
              </a:r>
              <a:endParaRPr sz="1200">
                <a:solidFill>
                  <a:srgbClr val="FFFFFF"/>
                </a:solidFill>
                <a:latin typeface="Roboto"/>
                <a:ea typeface="Roboto"/>
                <a:cs typeface="Roboto"/>
                <a:sym typeface="Roboto"/>
              </a:endParaRPr>
            </a:p>
          </p:txBody>
        </p:sp>
        <p:sp>
          <p:nvSpPr>
            <p:cNvPr id="2179" name="Google Shape;2179;p37"/>
            <p:cNvSpPr txBox="1"/>
            <p:nvPr/>
          </p:nvSpPr>
          <p:spPr>
            <a:xfrm>
              <a:off x="7568497" y="2879579"/>
              <a:ext cx="996300" cy="20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Fira Sans Extra Condensed"/>
                  <a:ea typeface="Fira Sans Extra Condensed"/>
                  <a:cs typeface="Fira Sans Extra Condensed"/>
                  <a:sym typeface="Fira Sans Extra Condensed"/>
                </a:rPr>
                <a:t>Redis</a:t>
              </a:r>
              <a:endParaRPr b="1" sz="1600">
                <a:solidFill>
                  <a:srgbClr val="FFFFFF"/>
                </a:solidFill>
                <a:latin typeface="Fira Sans Extra Condensed"/>
                <a:ea typeface="Fira Sans Extra Condensed"/>
                <a:cs typeface="Fira Sans Extra Condensed"/>
                <a:sym typeface="Fira Sans Extra Condensed"/>
              </a:endParaRPr>
            </a:p>
          </p:txBody>
        </p:sp>
      </p:grpSp>
      <p:pic>
        <p:nvPicPr>
          <p:cNvPr id="2180" name="Google Shape;2180;p37"/>
          <p:cNvPicPr preferRelativeResize="0"/>
          <p:nvPr/>
        </p:nvPicPr>
        <p:blipFill>
          <a:blip r:embed="rId3">
            <a:alphaModFix/>
          </a:blip>
          <a:stretch>
            <a:fillRect/>
          </a:stretch>
        </p:blipFill>
        <p:spPr>
          <a:xfrm>
            <a:off x="920475" y="1629674"/>
            <a:ext cx="906100" cy="640650"/>
          </a:xfrm>
          <a:prstGeom prst="rect">
            <a:avLst/>
          </a:prstGeom>
          <a:noFill/>
          <a:ln>
            <a:noFill/>
          </a:ln>
        </p:spPr>
      </p:pic>
      <p:pic>
        <p:nvPicPr>
          <p:cNvPr id="2181" name="Google Shape;2181;p37"/>
          <p:cNvPicPr preferRelativeResize="0"/>
          <p:nvPr/>
        </p:nvPicPr>
        <p:blipFill>
          <a:blip r:embed="rId4">
            <a:alphaModFix/>
          </a:blip>
          <a:stretch>
            <a:fillRect/>
          </a:stretch>
        </p:blipFill>
        <p:spPr>
          <a:xfrm>
            <a:off x="2398550" y="1683938"/>
            <a:ext cx="532100" cy="532100"/>
          </a:xfrm>
          <a:prstGeom prst="rect">
            <a:avLst/>
          </a:prstGeom>
          <a:noFill/>
          <a:ln>
            <a:noFill/>
          </a:ln>
        </p:spPr>
      </p:pic>
      <p:pic>
        <p:nvPicPr>
          <p:cNvPr id="2182" name="Google Shape;2182;p37"/>
          <p:cNvPicPr preferRelativeResize="0"/>
          <p:nvPr/>
        </p:nvPicPr>
        <p:blipFill>
          <a:blip r:embed="rId5">
            <a:alphaModFix/>
          </a:blip>
          <a:stretch>
            <a:fillRect/>
          </a:stretch>
        </p:blipFill>
        <p:spPr>
          <a:xfrm>
            <a:off x="3613701" y="1629686"/>
            <a:ext cx="640630" cy="640650"/>
          </a:xfrm>
          <a:prstGeom prst="rect">
            <a:avLst/>
          </a:prstGeom>
          <a:noFill/>
          <a:ln>
            <a:noFill/>
          </a:ln>
        </p:spPr>
      </p:pic>
      <p:pic>
        <p:nvPicPr>
          <p:cNvPr id="2183" name="Google Shape;2183;p37"/>
          <p:cNvPicPr preferRelativeResize="0"/>
          <p:nvPr/>
        </p:nvPicPr>
        <p:blipFill>
          <a:blip r:embed="rId6">
            <a:alphaModFix/>
          </a:blip>
          <a:stretch>
            <a:fillRect/>
          </a:stretch>
        </p:blipFill>
        <p:spPr>
          <a:xfrm>
            <a:off x="4902575" y="1629704"/>
            <a:ext cx="714225" cy="495122"/>
          </a:xfrm>
          <a:prstGeom prst="rect">
            <a:avLst/>
          </a:prstGeom>
          <a:noFill/>
          <a:ln>
            <a:noFill/>
          </a:ln>
        </p:spPr>
      </p:pic>
      <p:pic>
        <p:nvPicPr>
          <p:cNvPr id="2184" name="Google Shape;2184;p37"/>
          <p:cNvPicPr preferRelativeResize="0"/>
          <p:nvPr/>
        </p:nvPicPr>
        <p:blipFill>
          <a:blip r:embed="rId7">
            <a:alphaModFix/>
          </a:blip>
          <a:stretch>
            <a:fillRect/>
          </a:stretch>
        </p:blipFill>
        <p:spPr>
          <a:xfrm>
            <a:off x="6253575" y="1629699"/>
            <a:ext cx="640624" cy="640624"/>
          </a:xfrm>
          <a:prstGeom prst="rect">
            <a:avLst/>
          </a:prstGeom>
          <a:noFill/>
          <a:ln>
            <a:noFill/>
          </a:ln>
        </p:spPr>
      </p:pic>
      <p:pic>
        <p:nvPicPr>
          <p:cNvPr id="2185" name="Google Shape;2185;p37"/>
          <p:cNvPicPr preferRelativeResize="0"/>
          <p:nvPr/>
        </p:nvPicPr>
        <p:blipFill>
          <a:blip r:embed="rId8">
            <a:alphaModFix/>
          </a:blip>
          <a:stretch>
            <a:fillRect/>
          </a:stretch>
        </p:blipFill>
        <p:spPr>
          <a:xfrm>
            <a:off x="7635400" y="1702462"/>
            <a:ext cx="495124" cy="4951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sp>
        <p:nvSpPr>
          <p:cNvPr id="2190" name="Google Shape;2190;p38"/>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Timeline</a:t>
            </a:r>
            <a:endParaRPr b="1"/>
          </a:p>
        </p:txBody>
      </p:sp>
      <p:sp>
        <p:nvSpPr>
          <p:cNvPr id="2191" name="Google Shape;2191;p38"/>
          <p:cNvSpPr/>
          <p:nvPr/>
        </p:nvSpPr>
        <p:spPr>
          <a:xfrm>
            <a:off x="6775004" y="2374004"/>
            <a:ext cx="1658098" cy="801159"/>
          </a:xfrm>
          <a:custGeom>
            <a:rect b="b" l="l" r="r" t="t"/>
            <a:pathLst>
              <a:path extrusionOk="0" h="25796" w="53388">
                <a:moveTo>
                  <a:pt x="2535" y="0"/>
                </a:moveTo>
                <a:cubicBezTo>
                  <a:pt x="2341" y="0"/>
                  <a:pt x="2221" y="5"/>
                  <a:pt x="2179" y="7"/>
                </a:cubicBezTo>
                <a:cubicBezTo>
                  <a:pt x="953" y="55"/>
                  <a:pt x="0" y="1102"/>
                  <a:pt x="48" y="2341"/>
                </a:cubicBezTo>
                <a:cubicBezTo>
                  <a:pt x="106" y="3530"/>
                  <a:pt x="1083" y="4463"/>
                  <a:pt x="2272" y="4463"/>
                </a:cubicBezTo>
                <a:cubicBezTo>
                  <a:pt x="2308" y="4463"/>
                  <a:pt x="2345" y="4462"/>
                  <a:pt x="2382" y="4460"/>
                </a:cubicBezTo>
                <a:cubicBezTo>
                  <a:pt x="2384" y="4460"/>
                  <a:pt x="2418" y="4459"/>
                  <a:pt x="2480" y="4459"/>
                </a:cubicBezTo>
                <a:cubicBezTo>
                  <a:pt x="2983" y="4459"/>
                  <a:pt x="5362" y="4515"/>
                  <a:pt x="8823" y="5531"/>
                </a:cubicBezTo>
                <a:cubicBezTo>
                  <a:pt x="12418" y="6591"/>
                  <a:pt x="17931" y="8949"/>
                  <a:pt x="23848" y="14128"/>
                </a:cubicBezTo>
                <a:cubicBezTo>
                  <a:pt x="29480" y="19057"/>
                  <a:pt x="35290" y="22486"/>
                  <a:pt x="41136" y="24296"/>
                </a:cubicBezTo>
                <a:cubicBezTo>
                  <a:pt x="45970" y="25796"/>
                  <a:pt x="49602" y="25796"/>
                  <a:pt x="51161" y="25796"/>
                </a:cubicBezTo>
                <a:cubicBezTo>
                  <a:pt x="52388" y="25796"/>
                  <a:pt x="53388" y="24796"/>
                  <a:pt x="53388" y="23569"/>
                </a:cubicBezTo>
                <a:cubicBezTo>
                  <a:pt x="53388" y="22331"/>
                  <a:pt x="52388" y="21331"/>
                  <a:pt x="51161" y="21331"/>
                </a:cubicBezTo>
                <a:cubicBezTo>
                  <a:pt x="48113" y="21331"/>
                  <a:pt x="38838" y="21331"/>
                  <a:pt x="26789" y="10770"/>
                </a:cubicBezTo>
                <a:cubicBezTo>
                  <a:pt x="15124" y="543"/>
                  <a:pt x="4615" y="0"/>
                  <a:pt x="253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8"/>
          <p:cNvSpPr/>
          <p:nvPr/>
        </p:nvSpPr>
        <p:spPr>
          <a:xfrm>
            <a:off x="5260764" y="2374004"/>
            <a:ext cx="1658098" cy="801159"/>
          </a:xfrm>
          <a:custGeom>
            <a:rect b="b" l="l" r="r" t="t"/>
            <a:pathLst>
              <a:path extrusionOk="0" h="25796" w="53388">
                <a:moveTo>
                  <a:pt x="50844" y="0"/>
                </a:moveTo>
                <a:cubicBezTo>
                  <a:pt x="48771" y="0"/>
                  <a:pt x="38252" y="543"/>
                  <a:pt x="26587" y="10770"/>
                </a:cubicBezTo>
                <a:cubicBezTo>
                  <a:pt x="23610" y="13390"/>
                  <a:pt x="14538" y="21331"/>
                  <a:pt x="2227" y="21331"/>
                </a:cubicBezTo>
                <a:cubicBezTo>
                  <a:pt x="988" y="21331"/>
                  <a:pt x="0" y="22331"/>
                  <a:pt x="0" y="23569"/>
                </a:cubicBezTo>
                <a:cubicBezTo>
                  <a:pt x="0" y="24796"/>
                  <a:pt x="988" y="25796"/>
                  <a:pt x="2227" y="25796"/>
                </a:cubicBezTo>
                <a:cubicBezTo>
                  <a:pt x="3786" y="25796"/>
                  <a:pt x="7418" y="25796"/>
                  <a:pt x="12252" y="24296"/>
                </a:cubicBezTo>
                <a:cubicBezTo>
                  <a:pt x="18098" y="22486"/>
                  <a:pt x="23908" y="19057"/>
                  <a:pt x="29528" y="14128"/>
                </a:cubicBezTo>
                <a:cubicBezTo>
                  <a:pt x="35445" y="8949"/>
                  <a:pt x="40970" y="6591"/>
                  <a:pt x="44565" y="5531"/>
                </a:cubicBezTo>
                <a:cubicBezTo>
                  <a:pt x="48005" y="4515"/>
                  <a:pt x="50381" y="4459"/>
                  <a:pt x="50900" y="4459"/>
                </a:cubicBezTo>
                <a:cubicBezTo>
                  <a:pt x="50965" y="4459"/>
                  <a:pt x="51001" y="4460"/>
                  <a:pt x="51007" y="4460"/>
                </a:cubicBezTo>
                <a:cubicBezTo>
                  <a:pt x="51043" y="4462"/>
                  <a:pt x="51079" y="4463"/>
                  <a:pt x="51115" y="4463"/>
                </a:cubicBezTo>
                <a:cubicBezTo>
                  <a:pt x="52294" y="4463"/>
                  <a:pt x="53270" y="3530"/>
                  <a:pt x="53328" y="2341"/>
                </a:cubicBezTo>
                <a:cubicBezTo>
                  <a:pt x="53388" y="1102"/>
                  <a:pt x="52435" y="55"/>
                  <a:pt x="51197" y="7"/>
                </a:cubicBezTo>
                <a:cubicBezTo>
                  <a:pt x="51156" y="5"/>
                  <a:pt x="51037" y="0"/>
                  <a:pt x="5084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8"/>
          <p:cNvSpPr/>
          <p:nvPr/>
        </p:nvSpPr>
        <p:spPr>
          <a:xfrm>
            <a:off x="3742829" y="2374004"/>
            <a:ext cx="1658098" cy="801159"/>
          </a:xfrm>
          <a:custGeom>
            <a:rect b="b" l="l" r="r" t="t"/>
            <a:pathLst>
              <a:path extrusionOk="0" h="25796" w="53388">
                <a:moveTo>
                  <a:pt x="2535" y="0"/>
                </a:moveTo>
                <a:cubicBezTo>
                  <a:pt x="2341" y="0"/>
                  <a:pt x="2220" y="5"/>
                  <a:pt x="2179" y="7"/>
                </a:cubicBezTo>
                <a:cubicBezTo>
                  <a:pt x="953" y="55"/>
                  <a:pt x="0" y="1102"/>
                  <a:pt x="48" y="2341"/>
                </a:cubicBezTo>
                <a:cubicBezTo>
                  <a:pt x="105" y="3530"/>
                  <a:pt x="1082" y="4463"/>
                  <a:pt x="2271" y="4463"/>
                </a:cubicBezTo>
                <a:cubicBezTo>
                  <a:pt x="2308" y="4463"/>
                  <a:pt x="2344" y="4462"/>
                  <a:pt x="2381" y="4460"/>
                </a:cubicBezTo>
                <a:cubicBezTo>
                  <a:pt x="2384" y="4460"/>
                  <a:pt x="2417" y="4459"/>
                  <a:pt x="2480" y="4459"/>
                </a:cubicBezTo>
                <a:cubicBezTo>
                  <a:pt x="2983" y="4459"/>
                  <a:pt x="5362" y="4515"/>
                  <a:pt x="8823" y="5531"/>
                </a:cubicBezTo>
                <a:cubicBezTo>
                  <a:pt x="12418" y="6591"/>
                  <a:pt x="17931" y="8949"/>
                  <a:pt x="23848" y="14128"/>
                </a:cubicBezTo>
                <a:cubicBezTo>
                  <a:pt x="29480" y="19057"/>
                  <a:pt x="35290" y="22486"/>
                  <a:pt x="41136" y="24296"/>
                </a:cubicBezTo>
                <a:cubicBezTo>
                  <a:pt x="45970" y="25796"/>
                  <a:pt x="49601" y="25796"/>
                  <a:pt x="51161" y="25796"/>
                </a:cubicBezTo>
                <a:cubicBezTo>
                  <a:pt x="52388" y="25796"/>
                  <a:pt x="53388" y="24796"/>
                  <a:pt x="53388" y="23569"/>
                </a:cubicBezTo>
                <a:cubicBezTo>
                  <a:pt x="53388" y="22331"/>
                  <a:pt x="52388" y="21331"/>
                  <a:pt x="51161" y="21331"/>
                </a:cubicBezTo>
                <a:cubicBezTo>
                  <a:pt x="48113" y="21331"/>
                  <a:pt x="38838" y="21331"/>
                  <a:pt x="26789" y="10770"/>
                </a:cubicBezTo>
                <a:cubicBezTo>
                  <a:pt x="15124" y="543"/>
                  <a:pt x="4615" y="0"/>
                  <a:pt x="253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8"/>
          <p:cNvSpPr/>
          <p:nvPr/>
        </p:nvSpPr>
        <p:spPr>
          <a:xfrm>
            <a:off x="2228558" y="2374004"/>
            <a:ext cx="1658129" cy="801159"/>
          </a:xfrm>
          <a:custGeom>
            <a:rect b="b" l="l" r="r" t="t"/>
            <a:pathLst>
              <a:path extrusionOk="0" h="25796" w="53389">
                <a:moveTo>
                  <a:pt x="50844" y="0"/>
                </a:moveTo>
                <a:cubicBezTo>
                  <a:pt x="48772" y="0"/>
                  <a:pt x="38253" y="543"/>
                  <a:pt x="26588" y="10770"/>
                </a:cubicBezTo>
                <a:cubicBezTo>
                  <a:pt x="23611" y="13390"/>
                  <a:pt x="14538" y="21331"/>
                  <a:pt x="2227" y="21331"/>
                </a:cubicBezTo>
                <a:cubicBezTo>
                  <a:pt x="989" y="21331"/>
                  <a:pt x="1" y="22331"/>
                  <a:pt x="1" y="23569"/>
                </a:cubicBezTo>
                <a:cubicBezTo>
                  <a:pt x="1" y="24796"/>
                  <a:pt x="989" y="25796"/>
                  <a:pt x="2227" y="25796"/>
                </a:cubicBezTo>
                <a:cubicBezTo>
                  <a:pt x="3787" y="25796"/>
                  <a:pt x="7419" y="25796"/>
                  <a:pt x="12252" y="24296"/>
                </a:cubicBezTo>
                <a:cubicBezTo>
                  <a:pt x="18098" y="22486"/>
                  <a:pt x="23909" y="19057"/>
                  <a:pt x="29528" y="14128"/>
                </a:cubicBezTo>
                <a:cubicBezTo>
                  <a:pt x="35446" y="8949"/>
                  <a:pt x="40970" y="6591"/>
                  <a:pt x="44566" y="5531"/>
                </a:cubicBezTo>
                <a:cubicBezTo>
                  <a:pt x="48006" y="4515"/>
                  <a:pt x="50382" y="4459"/>
                  <a:pt x="50901" y="4459"/>
                </a:cubicBezTo>
                <a:cubicBezTo>
                  <a:pt x="50966" y="4459"/>
                  <a:pt x="51002" y="4460"/>
                  <a:pt x="51007" y="4460"/>
                </a:cubicBezTo>
                <a:cubicBezTo>
                  <a:pt x="51044" y="4462"/>
                  <a:pt x="51080" y="4463"/>
                  <a:pt x="51116" y="4463"/>
                </a:cubicBezTo>
                <a:cubicBezTo>
                  <a:pt x="52294" y="4463"/>
                  <a:pt x="53271" y="3530"/>
                  <a:pt x="53329" y="2341"/>
                </a:cubicBezTo>
                <a:cubicBezTo>
                  <a:pt x="53389" y="1102"/>
                  <a:pt x="52436" y="55"/>
                  <a:pt x="51198" y="7"/>
                </a:cubicBezTo>
                <a:cubicBezTo>
                  <a:pt x="51157" y="5"/>
                  <a:pt x="51037" y="0"/>
                  <a:pt x="5084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8"/>
          <p:cNvSpPr/>
          <p:nvPr/>
        </p:nvSpPr>
        <p:spPr>
          <a:xfrm>
            <a:off x="710250" y="2374004"/>
            <a:ext cx="1658502" cy="801159"/>
          </a:xfrm>
          <a:custGeom>
            <a:rect b="b" l="l" r="r" t="t"/>
            <a:pathLst>
              <a:path extrusionOk="0" h="25796" w="53401">
                <a:moveTo>
                  <a:pt x="2548" y="0"/>
                </a:moveTo>
                <a:cubicBezTo>
                  <a:pt x="2354" y="0"/>
                  <a:pt x="2233" y="5"/>
                  <a:pt x="2192" y="7"/>
                </a:cubicBezTo>
                <a:cubicBezTo>
                  <a:pt x="965" y="55"/>
                  <a:pt x="1" y="1102"/>
                  <a:pt x="60" y="2341"/>
                </a:cubicBezTo>
                <a:cubicBezTo>
                  <a:pt x="118" y="3530"/>
                  <a:pt x="1095" y="4463"/>
                  <a:pt x="2284" y="4463"/>
                </a:cubicBezTo>
                <a:cubicBezTo>
                  <a:pt x="2321" y="4463"/>
                  <a:pt x="2357" y="4462"/>
                  <a:pt x="2394" y="4460"/>
                </a:cubicBezTo>
                <a:cubicBezTo>
                  <a:pt x="2397" y="4460"/>
                  <a:pt x="2430" y="4459"/>
                  <a:pt x="2493" y="4459"/>
                </a:cubicBezTo>
                <a:cubicBezTo>
                  <a:pt x="2996" y="4459"/>
                  <a:pt x="5375" y="4515"/>
                  <a:pt x="8835" y="5531"/>
                </a:cubicBezTo>
                <a:cubicBezTo>
                  <a:pt x="12431" y="6591"/>
                  <a:pt x="17944" y="8949"/>
                  <a:pt x="23861" y="14128"/>
                </a:cubicBezTo>
                <a:cubicBezTo>
                  <a:pt x="29493" y="19057"/>
                  <a:pt x="35303" y="22486"/>
                  <a:pt x="41149" y="24296"/>
                </a:cubicBezTo>
                <a:cubicBezTo>
                  <a:pt x="45983" y="25796"/>
                  <a:pt x="49614" y="25796"/>
                  <a:pt x="51174" y="25796"/>
                </a:cubicBezTo>
                <a:cubicBezTo>
                  <a:pt x="52400" y="25796"/>
                  <a:pt x="53400" y="24796"/>
                  <a:pt x="53400" y="23569"/>
                </a:cubicBezTo>
                <a:cubicBezTo>
                  <a:pt x="53400" y="22331"/>
                  <a:pt x="52400" y="21331"/>
                  <a:pt x="51174" y="21331"/>
                </a:cubicBezTo>
                <a:cubicBezTo>
                  <a:pt x="48126" y="21331"/>
                  <a:pt x="38851" y="21331"/>
                  <a:pt x="26802" y="10770"/>
                </a:cubicBezTo>
                <a:cubicBezTo>
                  <a:pt x="15137" y="543"/>
                  <a:pt x="4628" y="0"/>
                  <a:pt x="254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6" name="Google Shape;2196;p38"/>
          <p:cNvGrpSpPr/>
          <p:nvPr/>
        </p:nvGrpSpPr>
        <p:grpSpPr>
          <a:xfrm>
            <a:off x="1611888" y="1448167"/>
            <a:ext cx="1263576" cy="2677071"/>
            <a:chOff x="1611888" y="1448167"/>
            <a:chExt cx="1263576" cy="2677071"/>
          </a:xfrm>
        </p:grpSpPr>
        <p:sp>
          <p:nvSpPr>
            <p:cNvPr id="2197" name="Google Shape;2197;p38"/>
            <p:cNvSpPr/>
            <p:nvPr/>
          </p:nvSpPr>
          <p:spPr>
            <a:xfrm>
              <a:off x="1771186" y="3409282"/>
              <a:ext cx="944598" cy="288475"/>
            </a:xfrm>
            <a:custGeom>
              <a:rect b="b" l="l" r="r" t="t"/>
              <a:pathLst>
                <a:path extrusionOk="0" h="9098" w="29791">
                  <a:moveTo>
                    <a:pt x="4549" y="1"/>
                  </a:moveTo>
                  <a:cubicBezTo>
                    <a:pt x="2037" y="1"/>
                    <a:pt x="1" y="2037"/>
                    <a:pt x="1" y="4549"/>
                  </a:cubicBezTo>
                  <a:cubicBezTo>
                    <a:pt x="1" y="7061"/>
                    <a:pt x="2037" y="9097"/>
                    <a:pt x="4549" y="9097"/>
                  </a:cubicBezTo>
                  <a:lnTo>
                    <a:pt x="25242" y="9097"/>
                  </a:lnTo>
                  <a:cubicBezTo>
                    <a:pt x="27754" y="9097"/>
                    <a:pt x="29790" y="7061"/>
                    <a:pt x="29790" y="4549"/>
                  </a:cubicBezTo>
                  <a:cubicBezTo>
                    <a:pt x="29790" y="2037"/>
                    <a:pt x="27754" y="1"/>
                    <a:pt x="25242"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Fira Sans Extra Condensed Medium"/>
                  <a:ea typeface="Fira Sans Extra Condensed Medium"/>
                  <a:cs typeface="Fira Sans Extra Condensed Medium"/>
                  <a:sym typeface="Fira Sans Extra Condensed Medium"/>
                </a:rPr>
                <a:t>Week 1</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2198" name="Google Shape;2198;p38"/>
            <p:cNvSpPr/>
            <p:nvPr/>
          </p:nvSpPr>
          <p:spPr>
            <a:xfrm>
              <a:off x="2098120" y="2965400"/>
              <a:ext cx="291107" cy="291487"/>
            </a:xfrm>
            <a:custGeom>
              <a:rect b="b" l="l" r="r" t="t"/>
              <a:pathLst>
                <a:path extrusionOk="0" h="9193" w="9181">
                  <a:moveTo>
                    <a:pt x="4585" y="1"/>
                  </a:moveTo>
                  <a:cubicBezTo>
                    <a:pt x="2049" y="1"/>
                    <a:pt x="1" y="2061"/>
                    <a:pt x="1" y="4597"/>
                  </a:cubicBezTo>
                  <a:cubicBezTo>
                    <a:pt x="1" y="7133"/>
                    <a:pt x="2049" y="9192"/>
                    <a:pt x="4585" y="9192"/>
                  </a:cubicBezTo>
                  <a:cubicBezTo>
                    <a:pt x="7121" y="9192"/>
                    <a:pt x="9180" y="7133"/>
                    <a:pt x="9180" y="4597"/>
                  </a:cubicBezTo>
                  <a:cubicBezTo>
                    <a:pt x="9180" y="2061"/>
                    <a:pt x="7121" y="1"/>
                    <a:pt x="4585"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8"/>
            <p:cNvSpPr/>
            <p:nvPr/>
          </p:nvSpPr>
          <p:spPr>
            <a:xfrm>
              <a:off x="2165340" y="3032968"/>
              <a:ext cx="156318" cy="156350"/>
            </a:xfrm>
            <a:custGeom>
              <a:rect b="b" l="l" r="r" t="t"/>
              <a:pathLst>
                <a:path extrusionOk="0" h="4931" w="4930">
                  <a:moveTo>
                    <a:pt x="2465" y="1"/>
                  </a:moveTo>
                  <a:cubicBezTo>
                    <a:pt x="1107" y="1"/>
                    <a:pt x="0" y="1108"/>
                    <a:pt x="0" y="2466"/>
                  </a:cubicBezTo>
                  <a:cubicBezTo>
                    <a:pt x="0" y="3823"/>
                    <a:pt x="1107" y="4930"/>
                    <a:pt x="2465" y="4930"/>
                  </a:cubicBezTo>
                  <a:cubicBezTo>
                    <a:pt x="3822" y="4930"/>
                    <a:pt x="4929" y="3823"/>
                    <a:pt x="4929" y="2466"/>
                  </a:cubicBezTo>
                  <a:cubicBezTo>
                    <a:pt x="4929" y="1108"/>
                    <a:pt x="3822" y="1"/>
                    <a:pt x="2465"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8"/>
            <p:cNvSpPr/>
            <p:nvPr/>
          </p:nvSpPr>
          <p:spPr>
            <a:xfrm>
              <a:off x="1611888" y="1448167"/>
              <a:ext cx="1263576" cy="1263956"/>
            </a:xfrm>
            <a:custGeom>
              <a:rect b="b" l="l" r="r" t="t"/>
              <a:pathLst>
                <a:path extrusionOk="0" h="39863" w="39851">
                  <a:moveTo>
                    <a:pt x="19920" y="1"/>
                  </a:moveTo>
                  <a:cubicBezTo>
                    <a:pt x="8918" y="1"/>
                    <a:pt x="0" y="8930"/>
                    <a:pt x="0" y="19932"/>
                  </a:cubicBezTo>
                  <a:cubicBezTo>
                    <a:pt x="0" y="30933"/>
                    <a:pt x="8918" y="39863"/>
                    <a:pt x="19920" y="39863"/>
                  </a:cubicBezTo>
                  <a:cubicBezTo>
                    <a:pt x="30933" y="39863"/>
                    <a:pt x="39851" y="30933"/>
                    <a:pt x="39851" y="19932"/>
                  </a:cubicBezTo>
                  <a:cubicBezTo>
                    <a:pt x="39851" y="8930"/>
                    <a:pt x="30933" y="1"/>
                    <a:pt x="19920"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8"/>
            <p:cNvSpPr/>
            <p:nvPr/>
          </p:nvSpPr>
          <p:spPr>
            <a:xfrm>
              <a:off x="1699464" y="1535743"/>
              <a:ext cx="1088423" cy="1088804"/>
            </a:xfrm>
            <a:custGeom>
              <a:rect b="b" l="l" r="r" t="t"/>
              <a:pathLst>
                <a:path extrusionOk="0" h="34339" w="34327">
                  <a:moveTo>
                    <a:pt x="17158" y="1"/>
                  </a:moveTo>
                  <a:cubicBezTo>
                    <a:pt x="7680" y="1"/>
                    <a:pt x="1" y="7692"/>
                    <a:pt x="1" y="17170"/>
                  </a:cubicBezTo>
                  <a:cubicBezTo>
                    <a:pt x="1" y="26647"/>
                    <a:pt x="7680" y="34338"/>
                    <a:pt x="17158" y="34338"/>
                  </a:cubicBezTo>
                  <a:cubicBezTo>
                    <a:pt x="26635" y="34338"/>
                    <a:pt x="34326" y="26647"/>
                    <a:pt x="34326" y="17170"/>
                  </a:cubicBezTo>
                  <a:cubicBezTo>
                    <a:pt x="34326" y="7692"/>
                    <a:pt x="26635" y="1"/>
                    <a:pt x="171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Fira Sans Extra Condensed"/>
                  <a:ea typeface="Fira Sans Extra Condensed"/>
                  <a:cs typeface="Fira Sans Extra Condensed"/>
                  <a:sym typeface="Fira Sans Extra Condensed"/>
                </a:rPr>
                <a:t>Mockups và thiết kế </a:t>
              </a:r>
              <a:endParaRPr sz="1200">
                <a:latin typeface="Fira Sans Extra Condensed"/>
                <a:ea typeface="Fira Sans Extra Condensed"/>
                <a:cs typeface="Fira Sans Extra Condensed"/>
                <a:sym typeface="Fira Sans Extra Condensed"/>
              </a:endParaRPr>
            </a:p>
          </p:txBody>
        </p:sp>
        <p:grpSp>
          <p:nvGrpSpPr>
            <p:cNvPr id="2202" name="Google Shape;2202;p38"/>
            <p:cNvGrpSpPr/>
            <p:nvPr/>
          </p:nvGrpSpPr>
          <p:grpSpPr>
            <a:xfrm>
              <a:off x="2099463" y="3848938"/>
              <a:ext cx="288450" cy="276300"/>
              <a:chOff x="1865700" y="-3977800"/>
              <a:chExt cx="288450" cy="276300"/>
            </a:xfrm>
          </p:grpSpPr>
          <p:sp>
            <p:nvSpPr>
              <p:cNvPr id="2203" name="Google Shape;2203;p38"/>
              <p:cNvSpPr/>
              <p:nvPr/>
            </p:nvSpPr>
            <p:spPr>
              <a:xfrm>
                <a:off x="1865700" y="-3977800"/>
                <a:ext cx="288450" cy="276300"/>
              </a:xfrm>
              <a:custGeom>
                <a:rect b="b" l="l" r="r" t="t"/>
                <a:pathLst>
                  <a:path extrusionOk="0" h="11052" w="11538">
                    <a:moveTo>
                      <a:pt x="3084" y="5123"/>
                    </a:moveTo>
                    <a:lnTo>
                      <a:pt x="3084" y="5123"/>
                    </a:lnTo>
                    <a:cubicBezTo>
                      <a:pt x="2846" y="5420"/>
                      <a:pt x="2655" y="5658"/>
                      <a:pt x="2536" y="5813"/>
                    </a:cubicBezTo>
                    <a:cubicBezTo>
                      <a:pt x="2493" y="5809"/>
                      <a:pt x="2449" y="5807"/>
                      <a:pt x="2405" y="5807"/>
                    </a:cubicBezTo>
                    <a:cubicBezTo>
                      <a:pt x="1840" y="5807"/>
                      <a:pt x="1212" y="6139"/>
                      <a:pt x="870" y="6349"/>
                    </a:cubicBezTo>
                    <a:lnTo>
                      <a:pt x="870" y="6337"/>
                    </a:lnTo>
                    <a:cubicBezTo>
                      <a:pt x="1393" y="5861"/>
                      <a:pt x="2322" y="5170"/>
                      <a:pt x="3084" y="5123"/>
                    </a:cubicBezTo>
                    <a:close/>
                    <a:moveTo>
                      <a:pt x="10073" y="681"/>
                    </a:moveTo>
                    <a:cubicBezTo>
                      <a:pt x="10200" y="681"/>
                      <a:pt x="10308" y="687"/>
                      <a:pt x="10395" y="693"/>
                    </a:cubicBezTo>
                    <a:cubicBezTo>
                      <a:pt x="10454" y="1313"/>
                      <a:pt x="10430" y="3003"/>
                      <a:pt x="8847" y="4587"/>
                    </a:cubicBezTo>
                    <a:cubicBezTo>
                      <a:pt x="7751" y="5682"/>
                      <a:pt x="5632" y="7397"/>
                      <a:pt x="4930" y="7956"/>
                    </a:cubicBezTo>
                    <a:lnTo>
                      <a:pt x="4656" y="7694"/>
                    </a:lnTo>
                    <a:lnTo>
                      <a:pt x="5608" y="6873"/>
                    </a:lnTo>
                    <a:cubicBezTo>
                      <a:pt x="5680" y="6813"/>
                      <a:pt x="5727" y="6718"/>
                      <a:pt x="5727" y="6623"/>
                    </a:cubicBezTo>
                    <a:cubicBezTo>
                      <a:pt x="5739" y="6528"/>
                      <a:pt x="5703" y="6432"/>
                      <a:pt x="5632" y="6373"/>
                    </a:cubicBezTo>
                    <a:lnTo>
                      <a:pt x="4727" y="5456"/>
                    </a:lnTo>
                    <a:cubicBezTo>
                      <a:pt x="4656" y="5396"/>
                      <a:pt x="4572" y="5361"/>
                      <a:pt x="4465" y="5361"/>
                    </a:cubicBezTo>
                    <a:cubicBezTo>
                      <a:pt x="4370" y="5361"/>
                      <a:pt x="4287" y="5408"/>
                      <a:pt x="4227" y="5480"/>
                    </a:cubicBezTo>
                    <a:lnTo>
                      <a:pt x="3394" y="6432"/>
                    </a:lnTo>
                    <a:lnTo>
                      <a:pt x="3132" y="6158"/>
                    </a:lnTo>
                    <a:cubicBezTo>
                      <a:pt x="3691" y="5456"/>
                      <a:pt x="5418" y="3337"/>
                      <a:pt x="6513" y="2241"/>
                    </a:cubicBezTo>
                    <a:cubicBezTo>
                      <a:pt x="7871" y="883"/>
                      <a:pt x="9308" y="681"/>
                      <a:pt x="10073" y="681"/>
                    </a:cubicBezTo>
                    <a:close/>
                    <a:moveTo>
                      <a:pt x="4501" y="6206"/>
                    </a:moveTo>
                    <a:lnTo>
                      <a:pt x="4882" y="6587"/>
                    </a:lnTo>
                    <a:lnTo>
                      <a:pt x="3918" y="7432"/>
                    </a:lnTo>
                    <a:lnTo>
                      <a:pt x="3906" y="7432"/>
                    </a:lnTo>
                    <a:lnTo>
                      <a:pt x="2858" y="8337"/>
                    </a:lnTo>
                    <a:lnTo>
                      <a:pt x="2751" y="8230"/>
                    </a:lnTo>
                    <a:lnTo>
                      <a:pt x="4501" y="6206"/>
                    </a:lnTo>
                    <a:close/>
                    <a:moveTo>
                      <a:pt x="5965" y="8004"/>
                    </a:moveTo>
                    <a:lnTo>
                      <a:pt x="5965" y="8004"/>
                    </a:lnTo>
                    <a:cubicBezTo>
                      <a:pt x="5930" y="8766"/>
                      <a:pt x="5227" y="9706"/>
                      <a:pt x="4751" y="10230"/>
                    </a:cubicBezTo>
                    <a:lnTo>
                      <a:pt x="4751" y="10218"/>
                    </a:lnTo>
                    <a:cubicBezTo>
                      <a:pt x="4977" y="9849"/>
                      <a:pt x="5334" y="9147"/>
                      <a:pt x="5275" y="8552"/>
                    </a:cubicBezTo>
                    <a:cubicBezTo>
                      <a:pt x="5430" y="8433"/>
                      <a:pt x="5668" y="8242"/>
                      <a:pt x="5965" y="8004"/>
                    </a:cubicBezTo>
                    <a:close/>
                    <a:moveTo>
                      <a:pt x="10048" y="0"/>
                    </a:moveTo>
                    <a:cubicBezTo>
                      <a:pt x="9140" y="0"/>
                      <a:pt x="7527" y="251"/>
                      <a:pt x="6025" y="1753"/>
                    </a:cubicBezTo>
                    <a:cubicBezTo>
                      <a:pt x="5299" y="2479"/>
                      <a:pt x="4346" y="3599"/>
                      <a:pt x="3596" y="4503"/>
                    </a:cubicBezTo>
                    <a:cubicBezTo>
                      <a:pt x="3447" y="4463"/>
                      <a:pt x="3294" y="4444"/>
                      <a:pt x="3140" y="4444"/>
                    </a:cubicBezTo>
                    <a:cubicBezTo>
                      <a:pt x="1774" y="4444"/>
                      <a:pt x="313" y="5906"/>
                      <a:pt x="131" y="6099"/>
                    </a:cubicBezTo>
                    <a:cubicBezTo>
                      <a:pt x="0" y="6230"/>
                      <a:pt x="0" y="6444"/>
                      <a:pt x="131" y="6575"/>
                    </a:cubicBezTo>
                    <a:lnTo>
                      <a:pt x="584" y="7028"/>
                    </a:lnTo>
                    <a:cubicBezTo>
                      <a:pt x="655" y="7099"/>
                      <a:pt x="739" y="7123"/>
                      <a:pt x="822" y="7123"/>
                    </a:cubicBezTo>
                    <a:cubicBezTo>
                      <a:pt x="893" y="7123"/>
                      <a:pt x="965" y="7111"/>
                      <a:pt x="1024" y="7063"/>
                    </a:cubicBezTo>
                    <a:cubicBezTo>
                      <a:pt x="1317" y="6857"/>
                      <a:pt x="1966" y="6493"/>
                      <a:pt x="2385" y="6493"/>
                    </a:cubicBezTo>
                    <a:cubicBezTo>
                      <a:pt x="2426" y="6493"/>
                      <a:pt x="2465" y="6496"/>
                      <a:pt x="2501" y="6504"/>
                    </a:cubicBezTo>
                    <a:lnTo>
                      <a:pt x="2953" y="6956"/>
                    </a:lnTo>
                    <a:lnTo>
                      <a:pt x="2024" y="8028"/>
                    </a:lnTo>
                    <a:cubicBezTo>
                      <a:pt x="1917" y="8159"/>
                      <a:pt x="1917" y="8361"/>
                      <a:pt x="2048" y="8492"/>
                    </a:cubicBezTo>
                    <a:lnTo>
                      <a:pt x="2608" y="9052"/>
                    </a:lnTo>
                    <a:cubicBezTo>
                      <a:pt x="2667" y="9111"/>
                      <a:pt x="2763" y="9147"/>
                      <a:pt x="2846" y="9147"/>
                    </a:cubicBezTo>
                    <a:cubicBezTo>
                      <a:pt x="2929" y="9147"/>
                      <a:pt x="3001" y="9123"/>
                      <a:pt x="3072" y="9064"/>
                    </a:cubicBezTo>
                    <a:lnTo>
                      <a:pt x="4132" y="8147"/>
                    </a:lnTo>
                    <a:lnTo>
                      <a:pt x="4584" y="8587"/>
                    </a:lnTo>
                    <a:cubicBezTo>
                      <a:pt x="4668" y="8956"/>
                      <a:pt x="4322" y="9659"/>
                      <a:pt x="4025" y="10064"/>
                    </a:cubicBezTo>
                    <a:cubicBezTo>
                      <a:pt x="3929" y="10207"/>
                      <a:pt x="3941" y="10385"/>
                      <a:pt x="4060" y="10504"/>
                    </a:cubicBezTo>
                    <a:lnTo>
                      <a:pt x="4513" y="10957"/>
                    </a:lnTo>
                    <a:cubicBezTo>
                      <a:pt x="4584" y="11028"/>
                      <a:pt x="4668" y="11052"/>
                      <a:pt x="4751" y="11052"/>
                    </a:cubicBezTo>
                    <a:cubicBezTo>
                      <a:pt x="4846" y="11052"/>
                      <a:pt x="4930" y="11028"/>
                      <a:pt x="4989" y="10957"/>
                    </a:cubicBezTo>
                    <a:cubicBezTo>
                      <a:pt x="5203" y="10754"/>
                      <a:pt x="6989" y="8968"/>
                      <a:pt x="6596" y="7492"/>
                    </a:cubicBezTo>
                    <a:cubicBezTo>
                      <a:pt x="7501" y="6742"/>
                      <a:pt x="8621" y="5789"/>
                      <a:pt x="9335" y="5063"/>
                    </a:cubicBezTo>
                    <a:cubicBezTo>
                      <a:pt x="11538" y="2860"/>
                      <a:pt x="11061" y="432"/>
                      <a:pt x="11037" y="324"/>
                    </a:cubicBezTo>
                    <a:cubicBezTo>
                      <a:pt x="11002" y="193"/>
                      <a:pt x="10907" y="86"/>
                      <a:pt x="10776" y="62"/>
                    </a:cubicBezTo>
                    <a:cubicBezTo>
                      <a:pt x="10741" y="55"/>
                      <a:pt x="10471" y="0"/>
                      <a:pt x="10048"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8"/>
              <p:cNvSpPr/>
              <p:nvPr/>
            </p:nvSpPr>
            <p:spPr>
              <a:xfrm>
                <a:off x="2031800" y="-3938075"/>
                <a:ext cx="74725" cy="68100"/>
              </a:xfrm>
              <a:custGeom>
                <a:rect b="b" l="l" r="r" t="t"/>
                <a:pathLst>
                  <a:path extrusionOk="0" h="2724" w="2989">
                    <a:moveTo>
                      <a:pt x="1500" y="688"/>
                    </a:moveTo>
                    <a:cubicBezTo>
                      <a:pt x="1667" y="688"/>
                      <a:pt x="1846" y="759"/>
                      <a:pt x="1977" y="890"/>
                    </a:cubicBezTo>
                    <a:cubicBezTo>
                      <a:pt x="2238" y="1152"/>
                      <a:pt x="2238" y="1581"/>
                      <a:pt x="1977" y="1843"/>
                    </a:cubicBezTo>
                    <a:cubicBezTo>
                      <a:pt x="1846" y="1974"/>
                      <a:pt x="1673" y="2039"/>
                      <a:pt x="1500" y="2039"/>
                    </a:cubicBezTo>
                    <a:cubicBezTo>
                      <a:pt x="1328" y="2039"/>
                      <a:pt x="1155" y="1974"/>
                      <a:pt x="1024" y="1843"/>
                    </a:cubicBezTo>
                    <a:cubicBezTo>
                      <a:pt x="750" y="1581"/>
                      <a:pt x="750" y="1152"/>
                      <a:pt x="1024" y="890"/>
                    </a:cubicBezTo>
                    <a:cubicBezTo>
                      <a:pt x="1155" y="759"/>
                      <a:pt x="1322" y="688"/>
                      <a:pt x="1500" y="688"/>
                    </a:cubicBezTo>
                    <a:close/>
                    <a:moveTo>
                      <a:pt x="1494" y="0"/>
                    </a:moveTo>
                    <a:cubicBezTo>
                      <a:pt x="1146" y="0"/>
                      <a:pt x="798" y="134"/>
                      <a:pt x="536" y="402"/>
                    </a:cubicBezTo>
                    <a:cubicBezTo>
                      <a:pt x="0" y="926"/>
                      <a:pt x="0" y="1795"/>
                      <a:pt x="536" y="2319"/>
                    </a:cubicBezTo>
                    <a:cubicBezTo>
                      <a:pt x="798" y="2593"/>
                      <a:pt x="1143" y="2724"/>
                      <a:pt x="1500" y="2724"/>
                    </a:cubicBezTo>
                    <a:cubicBezTo>
                      <a:pt x="1846" y="2724"/>
                      <a:pt x="2191" y="2593"/>
                      <a:pt x="2453" y="2319"/>
                    </a:cubicBezTo>
                    <a:cubicBezTo>
                      <a:pt x="2989" y="1795"/>
                      <a:pt x="2989" y="926"/>
                      <a:pt x="2453" y="402"/>
                    </a:cubicBezTo>
                    <a:cubicBezTo>
                      <a:pt x="2191" y="134"/>
                      <a:pt x="1843" y="0"/>
                      <a:pt x="1494"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05" name="Google Shape;2205;p38"/>
          <p:cNvGrpSpPr/>
          <p:nvPr/>
        </p:nvGrpSpPr>
        <p:grpSpPr>
          <a:xfrm>
            <a:off x="3161964" y="1383350"/>
            <a:ext cx="1263576" cy="2717654"/>
            <a:chOff x="3161964" y="1383350"/>
            <a:chExt cx="1263576" cy="2717654"/>
          </a:xfrm>
        </p:grpSpPr>
        <p:sp>
          <p:nvSpPr>
            <p:cNvPr id="2206" name="Google Shape;2206;p38"/>
            <p:cNvSpPr/>
            <p:nvPr/>
          </p:nvSpPr>
          <p:spPr>
            <a:xfrm>
              <a:off x="3321262" y="1851425"/>
              <a:ext cx="944598" cy="288443"/>
            </a:xfrm>
            <a:custGeom>
              <a:rect b="b" l="l" r="r" t="t"/>
              <a:pathLst>
                <a:path extrusionOk="0" h="9097" w="29791">
                  <a:moveTo>
                    <a:pt x="4549" y="0"/>
                  </a:moveTo>
                  <a:cubicBezTo>
                    <a:pt x="2037" y="0"/>
                    <a:pt x="1" y="2036"/>
                    <a:pt x="1" y="4548"/>
                  </a:cubicBezTo>
                  <a:cubicBezTo>
                    <a:pt x="1" y="7061"/>
                    <a:pt x="2037" y="9096"/>
                    <a:pt x="4549" y="9096"/>
                  </a:cubicBezTo>
                  <a:lnTo>
                    <a:pt x="25242" y="9096"/>
                  </a:lnTo>
                  <a:cubicBezTo>
                    <a:pt x="27754" y="9096"/>
                    <a:pt x="29790" y="7061"/>
                    <a:pt x="29790" y="4548"/>
                  </a:cubicBezTo>
                  <a:cubicBezTo>
                    <a:pt x="29790" y="2036"/>
                    <a:pt x="27754" y="0"/>
                    <a:pt x="25242"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Fira Sans Extra Condensed Medium"/>
                  <a:ea typeface="Fira Sans Extra Condensed Medium"/>
                  <a:cs typeface="Fira Sans Extra Condensed Medium"/>
                  <a:sym typeface="Fira Sans Extra Condensed Medium"/>
                </a:rPr>
                <a:t>Week 2</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2207" name="Google Shape;2207;p38"/>
            <p:cNvSpPr/>
            <p:nvPr/>
          </p:nvSpPr>
          <p:spPr>
            <a:xfrm>
              <a:off x="3648196" y="2292282"/>
              <a:ext cx="291107" cy="291487"/>
            </a:xfrm>
            <a:custGeom>
              <a:rect b="b" l="l" r="r" t="t"/>
              <a:pathLst>
                <a:path extrusionOk="0" h="9193" w="9181">
                  <a:moveTo>
                    <a:pt x="4585" y="1"/>
                  </a:moveTo>
                  <a:cubicBezTo>
                    <a:pt x="2049" y="1"/>
                    <a:pt x="1" y="2061"/>
                    <a:pt x="1" y="4597"/>
                  </a:cubicBezTo>
                  <a:cubicBezTo>
                    <a:pt x="1" y="7133"/>
                    <a:pt x="2049" y="9193"/>
                    <a:pt x="4585" y="9193"/>
                  </a:cubicBezTo>
                  <a:cubicBezTo>
                    <a:pt x="7121" y="9193"/>
                    <a:pt x="9180" y="7133"/>
                    <a:pt x="9180" y="4597"/>
                  </a:cubicBezTo>
                  <a:cubicBezTo>
                    <a:pt x="9180" y="2061"/>
                    <a:pt x="7121" y="1"/>
                    <a:pt x="4585"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8"/>
            <p:cNvSpPr/>
            <p:nvPr/>
          </p:nvSpPr>
          <p:spPr>
            <a:xfrm>
              <a:off x="3715415" y="2359883"/>
              <a:ext cx="156318" cy="156318"/>
            </a:xfrm>
            <a:custGeom>
              <a:rect b="b" l="l" r="r" t="t"/>
              <a:pathLst>
                <a:path extrusionOk="0" h="4930" w="4930">
                  <a:moveTo>
                    <a:pt x="2465" y="0"/>
                  </a:moveTo>
                  <a:cubicBezTo>
                    <a:pt x="1107" y="0"/>
                    <a:pt x="0" y="1107"/>
                    <a:pt x="0" y="2465"/>
                  </a:cubicBezTo>
                  <a:cubicBezTo>
                    <a:pt x="0" y="3822"/>
                    <a:pt x="1107" y="4929"/>
                    <a:pt x="2465" y="4929"/>
                  </a:cubicBezTo>
                  <a:cubicBezTo>
                    <a:pt x="3822" y="4929"/>
                    <a:pt x="4929" y="3822"/>
                    <a:pt x="4929" y="2465"/>
                  </a:cubicBezTo>
                  <a:cubicBezTo>
                    <a:pt x="4929" y="1107"/>
                    <a:pt x="3822" y="0"/>
                    <a:pt x="2465"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8"/>
            <p:cNvSpPr/>
            <p:nvPr/>
          </p:nvSpPr>
          <p:spPr>
            <a:xfrm>
              <a:off x="3161964" y="2837048"/>
              <a:ext cx="1263576" cy="1263956"/>
            </a:xfrm>
            <a:custGeom>
              <a:rect b="b" l="l" r="r" t="t"/>
              <a:pathLst>
                <a:path extrusionOk="0" h="39863" w="39851">
                  <a:moveTo>
                    <a:pt x="19920" y="1"/>
                  </a:moveTo>
                  <a:cubicBezTo>
                    <a:pt x="8918" y="1"/>
                    <a:pt x="1" y="8930"/>
                    <a:pt x="1" y="19932"/>
                  </a:cubicBezTo>
                  <a:cubicBezTo>
                    <a:pt x="1" y="30933"/>
                    <a:pt x="8918" y="39863"/>
                    <a:pt x="19920" y="39863"/>
                  </a:cubicBezTo>
                  <a:cubicBezTo>
                    <a:pt x="30933" y="39863"/>
                    <a:pt x="39851" y="30933"/>
                    <a:pt x="39851" y="19932"/>
                  </a:cubicBezTo>
                  <a:cubicBezTo>
                    <a:pt x="39851" y="8930"/>
                    <a:pt x="30933" y="1"/>
                    <a:pt x="19920" y="1"/>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8"/>
            <p:cNvSpPr/>
            <p:nvPr/>
          </p:nvSpPr>
          <p:spPr>
            <a:xfrm>
              <a:off x="3249540" y="2924624"/>
              <a:ext cx="1088423" cy="1088804"/>
            </a:xfrm>
            <a:custGeom>
              <a:rect b="b" l="l" r="r" t="t"/>
              <a:pathLst>
                <a:path extrusionOk="0" h="34339" w="34327">
                  <a:moveTo>
                    <a:pt x="17158" y="1"/>
                  </a:moveTo>
                  <a:cubicBezTo>
                    <a:pt x="7680" y="1"/>
                    <a:pt x="1" y="7692"/>
                    <a:pt x="1" y="17170"/>
                  </a:cubicBezTo>
                  <a:cubicBezTo>
                    <a:pt x="1" y="26647"/>
                    <a:pt x="7680" y="34338"/>
                    <a:pt x="17158" y="34338"/>
                  </a:cubicBezTo>
                  <a:cubicBezTo>
                    <a:pt x="26635" y="34338"/>
                    <a:pt x="34326" y="26647"/>
                    <a:pt x="34326" y="17170"/>
                  </a:cubicBezTo>
                  <a:cubicBezTo>
                    <a:pt x="34326" y="7692"/>
                    <a:pt x="26635" y="1"/>
                    <a:pt x="171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Fira Sans Extra Condensed"/>
                  <a:ea typeface="Fira Sans Extra Condensed"/>
                  <a:cs typeface="Fira Sans Extra Condensed"/>
                  <a:sym typeface="Fira Sans Extra Condensed"/>
                </a:rPr>
                <a:t>Xây dựng backend</a:t>
              </a:r>
              <a:endParaRPr sz="1200">
                <a:latin typeface="Fira Sans Extra Condensed"/>
                <a:ea typeface="Fira Sans Extra Condensed"/>
                <a:cs typeface="Fira Sans Extra Condensed"/>
                <a:sym typeface="Fira Sans Extra Condensed"/>
              </a:endParaRPr>
            </a:p>
          </p:txBody>
        </p:sp>
        <p:sp>
          <p:nvSpPr>
            <p:cNvPr id="2211" name="Google Shape;2211;p38"/>
            <p:cNvSpPr/>
            <p:nvPr/>
          </p:nvSpPr>
          <p:spPr>
            <a:xfrm rot="-5400000">
              <a:off x="3637723" y="1381575"/>
              <a:ext cx="311675" cy="315225"/>
            </a:xfrm>
            <a:custGeom>
              <a:rect b="b" l="l" r="r" t="t"/>
              <a:pathLst>
                <a:path extrusionOk="0" h="12609" w="12467">
                  <a:moveTo>
                    <a:pt x="5620" y="4477"/>
                  </a:moveTo>
                  <a:cubicBezTo>
                    <a:pt x="6240" y="4477"/>
                    <a:pt x="6752" y="4989"/>
                    <a:pt x="6752" y="5620"/>
                  </a:cubicBezTo>
                  <a:cubicBezTo>
                    <a:pt x="6752" y="5846"/>
                    <a:pt x="6692" y="6060"/>
                    <a:pt x="6573" y="6239"/>
                  </a:cubicBezTo>
                  <a:lnTo>
                    <a:pt x="5859" y="5525"/>
                  </a:lnTo>
                  <a:cubicBezTo>
                    <a:pt x="5793" y="5453"/>
                    <a:pt x="5707" y="5418"/>
                    <a:pt x="5619" y="5418"/>
                  </a:cubicBezTo>
                  <a:cubicBezTo>
                    <a:pt x="5531" y="5418"/>
                    <a:pt x="5442" y="5453"/>
                    <a:pt x="5370" y="5525"/>
                  </a:cubicBezTo>
                  <a:cubicBezTo>
                    <a:pt x="5239" y="5656"/>
                    <a:pt x="5239" y="5870"/>
                    <a:pt x="5370" y="6001"/>
                  </a:cubicBezTo>
                  <a:lnTo>
                    <a:pt x="6037" y="6680"/>
                  </a:lnTo>
                  <a:cubicBezTo>
                    <a:pt x="5906" y="6727"/>
                    <a:pt x="5763" y="6763"/>
                    <a:pt x="5620" y="6763"/>
                  </a:cubicBezTo>
                  <a:cubicBezTo>
                    <a:pt x="4989" y="6763"/>
                    <a:pt x="4477" y="6251"/>
                    <a:pt x="4477" y="5620"/>
                  </a:cubicBezTo>
                  <a:cubicBezTo>
                    <a:pt x="4477" y="4989"/>
                    <a:pt x="4989" y="4477"/>
                    <a:pt x="5620" y="4477"/>
                  </a:cubicBezTo>
                  <a:close/>
                  <a:moveTo>
                    <a:pt x="5620" y="2584"/>
                  </a:moveTo>
                  <a:cubicBezTo>
                    <a:pt x="7287" y="2584"/>
                    <a:pt x="8657" y="3941"/>
                    <a:pt x="8657" y="5620"/>
                  </a:cubicBezTo>
                  <a:cubicBezTo>
                    <a:pt x="8657" y="6370"/>
                    <a:pt x="8383" y="7061"/>
                    <a:pt x="7930" y="7584"/>
                  </a:cubicBezTo>
                  <a:lnTo>
                    <a:pt x="7061" y="6727"/>
                  </a:lnTo>
                  <a:cubicBezTo>
                    <a:pt x="7299" y="6418"/>
                    <a:pt x="7442" y="6037"/>
                    <a:pt x="7442" y="5620"/>
                  </a:cubicBezTo>
                  <a:cubicBezTo>
                    <a:pt x="7442" y="4608"/>
                    <a:pt x="6621" y="3798"/>
                    <a:pt x="5620" y="3798"/>
                  </a:cubicBezTo>
                  <a:cubicBezTo>
                    <a:pt x="4608" y="3798"/>
                    <a:pt x="3787" y="4608"/>
                    <a:pt x="3787" y="5620"/>
                  </a:cubicBezTo>
                  <a:cubicBezTo>
                    <a:pt x="3787" y="6620"/>
                    <a:pt x="4608" y="7442"/>
                    <a:pt x="5620" y="7442"/>
                  </a:cubicBezTo>
                  <a:cubicBezTo>
                    <a:pt x="5954" y="7442"/>
                    <a:pt x="6275" y="7346"/>
                    <a:pt x="6549" y="7180"/>
                  </a:cubicBezTo>
                  <a:lnTo>
                    <a:pt x="7418" y="8049"/>
                  </a:lnTo>
                  <a:cubicBezTo>
                    <a:pt x="6918" y="8430"/>
                    <a:pt x="6299" y="8656"/>
                    <a:pt x="5620" y="8656"/>
                  </a:cubicBezTo>
                  <a:cubicBezTo>
                    <a:pt x="3942" y="8656"/>
                    <a:pt x="2572" y="7299"/>
                    <a:pt x="2572" y="5620"/>
                  </a:cubicBezTo>
                  <a:cubicBezTo>
                    <a:pt x="2572" y="3941"/>
                    <a:pt x="3942" y="2584"/>
                    <a:pt x="5620" y="2584"/>
                  </a:cubicBezTo>
                  <a:close/>
                  <a:moveTo>
                    <a:pt x="5620" y="679"/>
                  </a:moveTo>
                  <a:cubicBezTo>
                    <a:pt x="8335" y="679"/>
                    <a:pt x="10550" y="2893"/>
                    <a:pt x="10550" y="5620"/>
                  </a:cubicBezTo>
                  <a:cubicBezTo>
                    <a:pt x="10550" y="6894"/>
                    <a:pt x="10061" y="8049"/>
                    <a:pt x="9264" y="8930"/>
                  </a:cubicBezTo>
                  <a:lnTo>
                    <a:pt x="8407" y="8073"/>
                  </a:lnTo>
                  <a:cubicBezTo>
                    <a:pt x="8990" y="7418"/>
                    <a:pt x="9335" y="6561"/>
                    <a:pt x="9335" y="5620"/>
                  </a:cubicBezTo>
                  <a:cubicBezTo>
                    <a:pt x="9335" y="3560"/>
                    <a:pt x="7668" y="1893"/>
                    <a:pt x="5620" y="1893"/>
                  </a:cubicBezTo>
                  <a:cubicBezTo>
                    <a:pt x="3561" y="1893"/>
                    <a:pt x="1894" y="3560"/>
                    <a:pt x="1894" y="5620"/>
                  </a:cubicBezTo>
                  <a:cubicBezTo>
                    <a:pt x="1894" y="7668"/>
                    <a:pt x="3561" y="9347"/>
                    <a:pt x="5620" y="9347"/>
                  </a:cubicBezTo>
                  <a:cubicBezTo>
                    <a:pt x="6478" y="9347"/>
                    <a:pt x="7275" y="9037"/>
                    <a:pt x="7906" y="8537"/>
                  </a:cubicBezTo>
                  <a:lnTo>
                    <a:pt x="8776" y="9406"/>
                  </a:lnTo>
                  <a:cubicBezTo>
                    <a:pt x="7918" y="10120"/>
                    <a:pt x="6811" y="10549"/>
                    <a:pt x="5620" y="10549"/>
                  </a:cubicBezTo>
                  <a:cubicBezTo>
                    <a:pt x="2894" y="10549"/>
                    <a:pt x="679" y="8335"/>
                    <a:pt x="679" y="5620"/>
                  </a:cubicBezTo>
                  <a:cubicBezTo>
                    <a:pt x="679" y="2893"/>
                    <a:pt x="2894" y="679"/>
                    <a:pt x="5620" y="679"/>
                  </a:cubicBezTo>
                  <a:close/>
                  <a:moveTo>
                    <a:pt x="5620" y="0"/>
                  </a:moveTo>
                  <a:cubicBezTo>
                    <a:pt x="2513" y="0"/>
                    <a:pt x="1" y="2524"/>
                    <a:pt x="1" y="5620"/>
                  </a:cubicBezTo>
                  <a:cubicBezTo>
                    <a:pt x="1" y="8716"/>
                    <a:pt x="2513" y="11240"/>
                    <a:pt x="5620" y="11240"/>
                  </a:cubicBezTo>
                  <a:cubicBezTo>
                    <a:pt x="7002" y="11240"/>
                    <a:pt x="8276" y="10728"/>
                    <a:pt x="9264" y="9894"/>
                  </a:cubicBezTo>
                  <a:lnTo>
                    <a:pt x="9716" y="10359"/>
                  </a:lnTo>
                  <a:lnTo>
                    <a:pt x="9716" y="12264"/>
                  </a:lnTo>
                  <a:cubicBezTo>
                    <a:pt x="9716" y="12454"/>
                    <a:pt x="9871" y="12609"/>
                    <a:pt x="10061" y="12609"/>
                  </a:cubicBezTo>
                  <a:cubicBezTo>
                    <a:pt x="10252" y="12609"/>
                    <a:pt x="10407" y="12454"/>
                    <a:pt x="10407" y="12264"/>
                  </a:cubicBezTo>
                  <a:lnTo>
                    <a:pt x="10407" y="10549"/>
                  </a:lnTo>
                  <a:lnTo>
                    <a:pt x="12121" y="10549"/>
                  </a:lnTo>
                  <a:cubicBezTo>
                    <a:pt x="12312" y="10549"/>
                    <a:pt x="12467" y="10406"/>
                    <a:pt x="12467" y="10216"/>
                  </a:cubicBezTo>
                  <a:cubicBezTo>
                    <a:pt x="12467" y="10025"/>
                    <a:pt x="12312" y="9870"/>
                    <a:pt x="12121" y="9870"/>
                  </a:cubicBezTo>
                  <a:lnTo>
                    <a:pt x="10204" y="9870"/>
                  </a:lnTo>
                  <a:lnTo>
                    <a:pt x="9752" y="9418"/>
                  </a:lnTo>
                  <a:cubicBezTo>
                    <a:pt x="10669" y="8406"/>
                    <a:pt x="11240" y="7084"/>
                    <a:pt x="11240" y="5620"/>
                  </a:cubicBezTo>
                  <a:cubicBezTo>
                    <a:pt x="11240" y="2524"/>
                    <a:pt x="8716" y="0"/>
                    <a:pt x="5620"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2" name="Google Shape;2212;p38"/>
          <p:cNvGrpSpPr/>
          <p:nvPr/>
        </p:nvGrpSpPr>
        <p:grpSpPr>
          <a:xfrm>
            <a:off x="4715052" y="1448167"/>
            <a:ext cx="1263956" cy="2675858"/>
            <a:chOff x="4715052" y="1448167"/>
            <a:chExt cx="1263956" cy="2675858"/>
          </a:xfrm>
        </p:grpSpPr>
        <p:sp>
          <p:nvSpPr>
            <p:cNvPr id="2213" name="Google Shape;2213;p38"/>
            <p:cNvSpPr/>
            <p:nvPr/>
          </p:nvSpPr>
          <p:spPr>
            <a:xfrm>
              <a:off x="4874762" y="3409282"/>
              <a:ext cx="944566" cy="288475"/>
            </a:xfrm>
            <a:custGeom>
              <a:rect b="b" l="l" r="r" t="t"/>
              <a:pathLst>
                <a:path extrusionOk="0" h="9098" w="29790">
                  <a:moveTo>
                    <a:pt x="4548" y="1"/>
                  </a:moveTo>
                  <a:cubicBezTo>
                    <a:pt x="2036" y="1"/>
                    <a:pt x="0" y="2037"/>
                    <a:pt x="0" y="4549"/>
                  </a:cubicBezTo>
                  <a:cubicBezTo>
                    <a:pt x="0" y="7061"/>
                    <a:pt x="2036" y="9097"/>
                    <a:pt x="4548" y="9097"/>
                  </a:cubicBezTo>
                  <a:lnTo>
                    <a:pt x="25241" y="9097"/>
                  </a:lnTo>
                  <a:cubicBezTo>
                    <a:pt x="27754" y="9097"/>
                    <a:pt x="29790" y="7061"/>
                    <a:pt x="29790" y="4549"/>
                  </a:cubicBezTo>
                  <a:cubicBezTo>
                    <a:pt x="29790" y="2037"/>
                    <a:pt x="27754" y="1"/>
                    <a:pt x="25241"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Fira Sans Extra Condensed Medium"/>
                  <a:ea typeface="Fira Sans Extra Condensed Medium"/>
                  <a:cs typeface="Fira Sans Extra Condensed Medium"/>
                  <a:sym typeface="Fira Sans Extra Condensed Medium"/>
                </a:rPr>
                <a:t>Week 3</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2214" name="Google Shape;2214;p38"/>
            <p:cNvSpPr/>
            <p:nvPr/>
          </p:nvSpPr>
          <p:spPr>
            <a:xfrm>
              <a:off x="5201315" y="2965400"/>
              <a:ext cx="291455" cy="291487"/>
            </a:xfrm>
            <a:custGeom>
              <a:rect b="b" l="l" r="r" t="t"/>
              <a:pathLst>
                <a:path extrusionOk="0" h="9193" w="9192">
                  <a:moveTo>
                    <a:pt x="4596" y="1"/>
                  </a:moveTo>
                  <a:cubicBezTo>
                    <a:pt x="2060" y="1"/>
                    <a:pt x="0" y="2061"/>
                    <a:pt x="0" y="4597"/>
                  </a:cubicBezTo>
                  <a:cubicBezTo>
                    <a:pt x="0" y="7133"/>
                    <a:pt x="2060" y="9192"/>
                    <a:pt x="4596" y="9192"/>
                  </a:cubicBezTo>
                  <a:cubicBezTo>
                    <a:pt x="7132" y="9192"/>
                    <a:pt x="9192" y="7133"/>
                    <a:pt x="9192" y="4597"/>
                  </a:cubicBezTo>
                  <a:cubicBezTo>
                    <a:pt x="9192" y="2061"/>
                    <a:pt x="7132" y="1"/>
                    <a:pt x="4596"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8"/>
            <p:cNvSpPr/>
            <p:nvPr/>
          </p:nvSpPr>
          <p:spPr>
            <a:xfrm>
              <a:off x="5268884" y="3032968"/>
              <a:ext cx="156318" cy="156350"/>
            </a:xfrm>
            <a:custGeom>
              <a:rect b="b" l="l" r="r" t="t"/>
              <a:pathLst>
                <a:path extrusionOk="0" h="4931" w="4930">
                  <a:moveTo>
                    <a:pt x="2465" y="1"/>
                  </a:moveTo>
                  <a:cubicBezTo>
                    <a:pt x="1108" y="1"/>
                    <a:pt x="0" y="1108"/>
                    <a:pt x="0" y="2466"/>
                  </a:cubicBezTo>
                  <a:cubicBezTo>
                    <a:pt x="0" y="3823"/>
                    <a:pt x="1108" y="4930"/>
                    <a:pt x="2465" y="4930"/>
                  </a:cubicBezTo>
                  <a:cubicBezTo>
                    <a:pt x="3822" y="4930"/>
                    <a:pt x="4929" y="3823"/>
                    <a:pt x="4929" y="2466"/>
                  </a:cubicBezTo>
                  <a:cubicBezTo>
                    <a:pt x="4929" y="1108"/>
                    <a:pt x="3822" y="1"/>
                    <a:pt x="2465"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8"/>
            <p:cNvSpPr/>
            <p:nvPr/>
          </p:nvSpPr>
          <p:spPr>
            <a:xfrm>
              <a:off x="4715052" y="1448167"/>
              <a:ext cx="1263956" cy="1263956"/>
            </a:xfrm>
            <a:custGeom>
              <a:rect b="b" l="l" r="r" t="t"/>
              <a:pathLst>
                <a:path extrusionOk="0" h="39863" w="39863">
                  <a:moveTo>
                    <a:pt x="19932" y="1"/>
                  </a:moveTo>
                  <a:cubicBezTo>
                    <a:pt x="8931" y="1"/>
                    <a:pt x="1" y="8930"/>
                    <a:pt x="1" y="19932"/>
                  </a:cubicBezTo>
                  <a:cubicBezTo>
                    <a:pt x="1" y="30933"/>
                    <a:pt x="8931" y="39863"/>
                    <a:pt x="19932" y="39863"/>
                  </a:cubicBezTo>
                  <a:cubicBezTo>
                    <a:pt x="30933" y="39863"/>
                    <a:pt x="39863" y="30933"/>
                    <a:pt x="39863" y="19932"/>
                  </a:cubicBezTo>
                  <a:cubicBezTo>
                    <a:pt x="39863" y="8930"/>
                    <a:pt x="30933" y="1"/>
                    <a:pt x="19932"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8"/>
            <p:cNvSpPr/>
            <p:nvPr/>
          </p:nvSpPr>
          <p:spPr>
            <a:xfrm>
              <a:off x="4802659" y="1535743"/>
              <a:ext cx="1088772" cy="1088804"/>
            </a:xfrm>
            <a:custGeom>
              <a:rect b="b" l="l" r="r" t="t"/>
              <a:pathLst>
                <a:path extrusionOk="0" h="34339" w="34338">
                  <a:moveTo>
                    <a:pt x="17169" y="1"/>
                  </a:moveTo>
                  <a:cubicBezTo>
                    <a:pt x="7692" y="1"/>
                    <a:pt x="0" y="7692"/>
                    <a:pt x="0" y="17170"/>
                  </a:cubicBezTo>
                  <a:cubicBezTo>
                    <a:pt x="0" y="26647"/>
                    <a:pt x="7692" y="34338"/>
                    <a:pt x="17169" y="34338"/>
                  </a:cubicBezTo>
                  <a:cubicBezTo>
                    <a:pt x="26646" y="34338"/>
                    <a:pt x="34338" y="26647"/>
                    <a:pt x="34338" y="17170"/>
                  </a:cubicBezTo>
                  <a:cubicBezTo>
                    <a:pt x="34338" y="7692"/>
                    <a:pt x="26646" y="1"/>
                    <a:pt x="17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Fira Sans Extra Condensed"/>
                  <a:ea typeface="Fira Sans Extra Condensed"/>
                  <a:cs typeface="Fira Sans Extra Condensed"/>
                  <a:sym typeface="Fira Sans Extra Condensed"/>
                </a:rPr>
                <a:t>Xây dựng frontend</a:t>
              </a:r>
              <a:endParaRPr sz="1200">
                <a:latin typeface="Fira Sans Extra Condensed"/>
                <a:ea typeface="Fira Sans Extra Condensed"/>
                <a:cs typeface="Fira Sans Extra Condensed"/>
                <a:sym typeface="Fira Sans Extra Condensed"/>
              </a:endParaRPr>
            </a:p>
          </p:txBody>
        </p:sp>
        <p:sp>
          <p:nvSpPr>
            <p:cNvPr id="2218" name="Google Shape;2218;p38"/>
            <p:cNvSpPr/>
            <p:nvPr/>
          </p:nvSpPr>
          <p:spPr>
            <a:xfrm>
              <a:off x="5210125" y="3850150"/>
              <a:ext cx="273850" cy="273875"/>
            </a:xfrm>
            <a:custGeom>
              <a:rect b="b" l="l" r="r" t="t"/>
              <a:pathLst>
                <a:path extrusionOk="0" h="10955" w="10954">
                  <a:moveTo>
                    <a:pt x="5132" y="763"/>
                  </a:moveTo>
                  <a:lnTo>
                    <a:pt x="5132" y="2668"/>
                  </a:lnTo>
                  <a:cubicBezTo>
                    <a:pt x="4643" y="2679"/>
                    <a:pt x="4167" y="2727"/>
                    <a:pt x="3715" y="2810"/>
                  </a:cubicBezTo>
                  <a:cubicBezTo>
                    <a:pt x="4060" y="1715"/>
                    <a:pt x="4584" y="977"/>
                    <a:pt x="5132" y="763"/>
                  </a:cubicBezTo>
                  <a:close/>
                  <a:moveTo>
                    <a:pt x="5822" y="763"/>
                  </a:moveTo>
                  <a:cubicBezTo>
                    <a:pt x="6370" y="977"/>
                    <a:pt x="6894" y="1715"/>
                    <a:pt x="7239" y="2810"/>
                  </a:cubicBezTo>
                  <a:cubicBezTo>
                    <a:pt x="6787" y="2727"/>
                    <a:pt x="6310" y="2679"/>
                    <a:pt x="5822" y="2668"/>
                  </a:cubicBezTo>
                  <a:lnTo>
                    <a:pt x="5822" y="763"/>
                  </a:lnTo>
                  <a:close/>
                  <a:moveTo>
                    <a:pt x="3858" y="977"/>
                  </a:moveTo>
                  <a:cubicBezTo>
                    <a:pt x="3477" y="1489"/>
                    <a:pt x="3167" y="2167"/>
                    <a:pt x="2965" y="2965"/>
                  </a:cubicBezTo>
                  <a:cubicBezTo>
                    <a:pt x="2167" y="3180"/>
                    <a:pt x="1476" y="3477"/>
                    <a:pt x="976" y="3858"/>
                  </a:cubicBezTo>
                  <a:cubicBezTo>
                    <a:pt x="1453" y="2525"/>
                    <a:pt x="2512" y="1465"/>
                    <a:pt x="3858" y="977"/>
                  </a:cubicBezTo>
                  <a:close/>
                  <a:moveTo>
                    <a:pt x="7096" y="977"/>
                  </a:moveTo>
                  <a:lnTo>
                    <a:pt x="7096" y="977"/>
                  </a:lnTo>
                  <a:cubicBezTo>
                    <a:pt x="8442" y="1465"/>
                    <a:pt x="9501" y="2525"/>
                    <a:pt x="9977" y="3858"/>
                  </a:cubicBezTo>
                  <a:cubicBezTo>
                    <a:pt x="9477" y="3477"/>
                    <a:pt x="8787" y="3180"/>
                    <a:pt x="7989" y="2965"/>
                  </a:cubicBezTo>
                  <a:cubicBezTo>
                    <a:pt x="7787" y="2167"/>
                    <a:pt x="7477" y="1489"/>
                    <a:pt x="7096" y="977"/>
                  </a:cubicBezTo>
                  <a:close/>
                  <a:moveTo>
                    <a:pt x="2798" y="3715"/>
                  </a:moveTo>
                  <a:lnTo>
                    <a:pt x="2798" y="3715"/>
                  </a:lnTo>
                  <a:cubicBezTo>
                    <a:pt x="2727" y="4168"/>
                    <a:pt x="2679" y="4644"/>
                    <a:pt x="2667" y="5132"/>
                  </a:cubicBezTo>
                  <a:lnTo>
                    <a:pt x="762" y="5132"/>
                  </a:lnTo>
                  <a:cubicBezTo>
                    <a:pt x="976" y="4584"/>
                    <a:pt x="1703" y="4061"/>
                    <a:pt x="2798" y="3715"/>
                  </a:cubicBezTo>
                  <a:close/>
                  <a:moveTo>
                    <a:pt x="5132" y="3358"/>
                  </a:moveTo>
                  <a:lnTo>
                    <a:pt x="5132" y="5132"/>
                  </a:lnTo>
                  <a:lnTo>
                    <a:pt x="3346" y="5132"/>
                  </a:lnTo>
                  <a:cubicBezTo>
                    <a:pt x="3369" y="4561"/>
                    <a:pt x="3429" y="4013"/>
                    <a:pt x="3524" y="3537"/>
                  </a:cubicBezTo>
                  <a:cubicBezTo>
                    <a:pt x="4012" y="3430"/>
                    <a:pt x="4560" y="3370"/>
                    <a:pt x="5132" y="3358"/>
                  </a:cubicBezTo>
                  <a:close/>
                  <a:moveTo>
                    <a:pt x="5822" y="3358"/>
                  </a:moveTo>
                  <a:cubicBezTo>
                    <a:pt x="6394" y="3370"/>
                    <a:pt x="6941" y="3430"/>
                    <a:pt x="7430" y="3537"/>
                  </a:cubicBezTo>
                  <a:cubicBezTo>
                    <a:pt x="7525" y="4013"/>
                    <a:pt x="7584" y="4561"/>
                    <a:pt x="7608" y="5132"/>
                  </a:cubicBezTo>
                  <a:lnTo>
                    <a:pt x="5822" y="5132"/>
                  </a:lnTo>
                  <a:lnTo>
                    <a:pt x="5822" y="3358"/>
                  </a:lnTo>
                  <a:close/>
                  <a:moveTo>
                    <a:pt x="8156" y="3715"/>
                  </a:moveTo>
                  <a:lnTo>
                    <a:pt x="8156" y="3715"/>
                  </a:lnTo>
                  <a:cubicBezTo>
                    <a:pt x="9251" y="4061"/>
                    <a:pt x="9977" y="4584"/>
                    <a:pt x="10192" y="5132"/>
                  </a:cubicBezTo>
                  <a:lnTo>
                    <a:pt x="8287" y="5132"/>
                  </a:lnTo>
                  <a:cubicBezTo>
                    <a:pt x="8275" y="4644"/>
                    <a:pt x="8227" y="4168"/>
                    <a:pt x="8156" y="3715"/>
                  </a:cubicBezTo>
                  <a:close/>
                  <a:moveTo>
                    <a:pt x="2667" y="5823"/>
                  </a:moveTo>
                  <a:cubicBezTo>
                    <a:pt x="2679" y="6323"/>
                    <a:pt x="2727" y="6799"/>
                    <a:pt x="2798" y="7240"/>
                  </a:cubicBezTo>
                  <a:cubicBezTo>
                    <a:pt x="1703" y="6906"/>
                    <a:pt x="976" y="6370"/>
                    <a:pt x="762" y="5823"/>
                  </a:cubicBezTo>
                  <a:close/>
                  <a:moveTo>
                    <a:pt x="10192" y="5823"/>
                  </a:moveTo>
                  <a:cubicBezTo>
                    <a:pt x="9977" y="6370"/>
                    <a:pt x="9251" y="6906"/>
                    <a:pt x="8156" y="7240"/>
                  </a:cubicBezTo>
                  <a:cubicBezTo>
                    <a:pt x="8227" y="6799"/>
                    <a:pt x="8275" y="6323"/>
                    <a:pt x="8287" y="5823"/>
                  </a:cubicBezTo>
                  <a:close/>
                  <a:moveTo>
                    <a:pt x="5132" y="5823"/>
                  </a:moveTo>
                  <a:lnTo>
                    <a:pt x="5132" y="7609"/>
                  </a:lnTo>
                  <a:cubicBezTo>
                    <a:pt x="4560" y="7585"/>
                    <a:pt x="4012" y="7525"/>
                    <a:pt x="3524" y="7430"/>
                  </a:cubicBezTo>
                  <a:cubicBezTo>
                    <a:pt x="3429" y="6942"/>
                    <a:pt x="3369" y="6406"/>
                    <a:pt x="3346" y="5823"/>
                  </a:cubicBezTo>
                  <a:close/>
                  <a:moveTo>
                    <a:pt x="7608" y="5823"/>
                  </a:moveTo>
                  <a:cubicBezTo>
                    <a:pt x="7584" y="6406"/>
                    <a:pt x="7525" y="6942"/>
                    <a:pt x="7430" y="7430"/>
                  </a:cubicBezTo>
                  <a:cubicBezTo>
                    <a:pt x="6941" y="7525"/>
                    <a:pt x="6394" y="7585"/>
                    <a:pt x="5822" y="7609"/>
                  </a:cubicBezTo>
                  <a:lnTo>
                    <a:pt x="5822" y="5823"/>
                  </a:lnTo>
                  <a:close/>
                  <a:moveTo>
                    <a:pt x="976" y="7097"/>
                  </a:moveTo>
                  <a:lnTo>
                    <a:pt x="976" y="7097"/>
                  </a:lnTo>
                  <a:cubicBezTo>
                    <a:pt x="1476" y="7478"/>
                    <a:pt x="2167" y="7787"/>
                    <a:pt x="2965" y="7990"/>
                  </a:cubicBezTo>
                  <a:cubicBezTo>
                    <a:pt x="3167" y="8799"/>
                    <a:pt x="3477" y="9478"/>
                    <a:pt x="3858" y="9978"/>
                  </a:cubicBezTo>
                  <a:cubicBezTo>
                    <a:pt x="2512" y="9502"/>
                    <a:pt x="1453" y="8442"/>
                    <a:pt x="976" y="7097"/>
                  </a:cubicBezTo>
                  <a:close/>
                  <a:moveTo>
                    <a:pt x="9977" y="7097"/>
                  </a:moveTo>
                  <a:cubicBezTo>
                    <a:pt x="9501" y="8442"/>
                    <a:pt x="8442" y="9502"/>
                    <a:pt x="7096" y="9978"/>
                  </a:cubicBezTo>
                  <a:cubicBezTo>
                    <a:pt x="7477" y="9478"/>
                    <a:pt x="7787" y="8799"/>
                    <a:pt x="7989" y="7990"/>
                  </a:cubicBezTo>
                  <a:cubicBezTo>
                    <a:pt x="8787" y="7787"/>
                    <a:pt x="9477" y="7478"/>
                    <a:pt x="9977" y="7097"/>
                  </a:cubicBezTo>
                  <a:close/>
                  <a:moveTo>
                    <a:pt x="3715" y="8156"/>
                  </a:moveTo>
                  <a:cubicBezTo>
                    <a:pt x="4167" y="8228"/>
                    <a:pt x="4643" y="8275"/>
                    <a:pt x="5132" y="8287"/>
                  </a:cubicBezTo>
                  <a:lnTo>
                    <a:pt x="5132" y="10192"/>
                  </a:lnTo>
                  <a:cubicBezTo>
                    <a:pt x="4584" y="9978"/>
                    <a:pt x="4060" y="9252"/>
                    <a:pt x="3715" y="8156"/>
                  </a:cubicBezTo>
                  <a:close/>
                  <a:moveTo>
                    <a:pt x="7239" y="8156"/>
                  </a:moveTo>
                  <a:cubicBezTo>
                    <a:pt x="6894" y="9252"/>
                    <a:pt x="6370" y="9978"/>
                    <a:pt x="5822" y="10204"/>
                  </a:cubicBezTo>
                  <a:lnTo>
                    <a:pt x="5822" y="8287"/>
                  </a:lnTo>
                  <a:cubicBezTo>
                    <a:pt x="6310" y="8275"/>
                    <a:pt x="6787" y="8228"/>
                    <a:pt x="7239" y="8156"/>
                  </a:cubicBezTo>
                  <a:close/>
                  <a:moveTo>
                    <a:pt x="5477" y="1"/>
                  </a:moveTo>
                  <a:cubicBezTo>
                    <a:pt x="2453" y="1"/>
                    <a:pt x="0" y="2465"/>
                    <a:pt x="0" y="5477"/>
                  </a:cubicBezTo>
                  <a:cubicBezTo>
                    <a:pt x="0" y="8502"/>
                    <a:pt x="2453" y="10954"/>
                    <a:pt x="5477" y="10954"/>
                  </a:cubicBezTo>
                  <a:cubicBezTo>
                    <a:pt x="8501" y="10954"/>
                    <a:pt x="10954" y="8502"/>
                    <a:pt x="10954" y="5477"/>
                  </a:cubicBezTo>
                  <a:cubicBezTo>
                    <a:pt x="10954" y="2465"/>
                    <a:pt x="8501" y="1"/>
                    <a:pt x="5477"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9" name="Google Shape;2219;p38"/>
          <p:cNvGrpSpPr/>
          <p:nvPr/>
        </p:nvGrpSpPr>
        <p:grpSpPr>
          <a:xfrm>
            <a:off x="6268552" y="1419675"/>
            <a:ext cx="1263576" cy="2681329"/>
            <a:chOff x="6268552" y="1419675"/>
            <a:chExt cx="1263576" cy="2681329"/>
          </a:xfrm>
        </p:grpSpPr>
        <p:sp>
          <p:nvSpPr>
            <p:cNvPr id="2220" name="Google Shape;2220;p38"/>
            <p:cNvSpPr/>
            <p:nvPr/>
          </p:nvSpPr>
          <p:spPr>
            <a:xfrm>
              <a:off x="6428230" y="1851425"/>
              <a:ext cx="944566" cy="288443"/>
            </a:xfrm>
            <a:custGeom>
              <a:rect b="b" l="l" r="r" t="t"/>
              <a:pathLst>
                <a:path extrusionOk="0" h="9097" w="29790">
                  <a:moveTo>
                    <a:pt x="4549" y="0"/>
                  </a:moveTo>
                  <a:cubicBezTo>
                    <a:pt x="2036" y="0"/>
                    <a:pt x="0" y="2036"/>
                    <a:pt x="0" y="4548"/>
                  </a:cubicBezTo>
                  <a:cubicBezTo>
                    <a:pt x="0" y="7061"/>
                    <a:pt x="2036" y="9096"/>
                    <a:pt x="4549" y="9096"/>
                  </a:cubicBezTo>
                  <a:lnTo>
                    <a:pt x="25242" y="9096"/>
                  </a:lnTo>
                  <a:cubicBezTo>
                    <a:pt x="27754" y="9096"/>
                    <a:pt x="29790" y="7061"/>
                    <a:pt x="29790" y="4548"/>
                  </a:cubicBezTo>
                  <a:cubicBezTo>
                    <a:pt x="29790" y="2036"/>
                    <a:pt x="27754" y="0"/>
                    <a:pt x="25242"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Fira Sans Extra Condensed Medium"/>
                  <a:ea typeface="Fira Sans Extra Condensed Medium"/>
                  <a:cs typeface="Fira Sans Extra Condensed Medium"/>
                  <a:sym typeface="Fira Sans Extra Condensed Medium"/>
                </a:rPr>
                <a:t>Week 4</a:t>
              </a:r>
              <a:endParaRPr sz="1500">
                <a:solidFill>
                  <a:srgbClr val="FFFFFF"/>
                </a:solidFill>
                <a:latin typeface="Fira Sans Extra Condensed Medium"/>
                <a:ea typeface="Fira Sans Extra Condensed Medium"/>
                <a:cs typeface="Fira Sans Extra Condensed Medium"/>
                <a:sym typeface="Fira Sans Extra Condensed Medium"/>
              </a:endParaRPr>
            </a:p>
          </p:txBody>
        </p:sp>
        <p:sp>
          <p:nvSpPr>
            <p:cNvPr id="2221" name="Google Shape;2221;p38"/>
            <p:cNvSpPr/>
            <p:nvPr/>
          </p:nvSpPr>
          <p:spPr>
            <a:xfrm>
              <a:off x="6754784" y="2292282"/>
              <a:ext cx="291455" cy="291487"/>
            </a:xfrm>
            <a:custGeom>
              <a:rect b="b" l="l" r="r" t="t"/>
              <a:pathLst>
                <a:path extrusionOk="0" h="9193" w="9192">
                  <a:moveTo>
                    <a:pt x="4596" y="1"/>
                  </a:moveTo>
                  <a:cubicBezTo>
                    <a:pt x="2060" y="1"/>
                    <a:pt x="0" y="2061"/>
                    <a:pt x="0" y="4597"/>
                  </a:cubicBezTo>
                  <a:cubicBezTo>
                    <a:pt x="0" y="7133"/>
                    <a:pt x="2060" y="9193"/>
                    <a:pt x="4596" y="9193"/>
                  </a:cubicBezTo>
                  <a:cubicBezTo>
                    <a:pt x="7132" y="9193"/>
                    <a:pt x="9192" y="7133"/>
                    <a:pt x="9192" y="4597"/>
                  </a:cubicBezTo>
                  <a:cubicBezTo>
                    <a:pt x="9192" y="2061"/>
                    <a:pt x="7132" y="1"/>
                    <a:pt x="4596"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8"/>
            <p:cNvSpPr/>
            <p:nvPr/>
          </p:nvSpPr>
          <p:spPr>
            <a:xfrm>
              <a:off x="6822352" y="2359883"/>
              <a:ext cx="156318" cy="156318"/>
            </a:xfrm>
            <a:custGeom>
              <a:rect b="b" l="l" r="r" t="t"/>
              <a:pathLst>
                <a:path extrusionOk="0" h="4930" w="4930">
                  <a:moveTo>
                    <a:pt x="2465" y="0"/>
                  </a:moveTo>
                  <a:cubicBezTo>
                    <a:pt x="1108" y="0"/>
                    <a:pt x="1" y="1107"/>
                    <a:pt x="1" y="2465"/>
                  </a:cubicBezTo>
                  <a:cubicBezTo>
                    <a:pt x="1" y="3822"/>
                    <a:pt x="1108" y="4929"/>
                    <a:pt x="2465" y="4929"/>
                  </a:cubicBezTo>
                  <a:cubicBezTo>
                    <a:pt x="3822" y="4929"/>
                    <a:pt x="4930" y="3822"/>
                    <a:pt x="4930" y="2465"/>
                  </a:cubicBezTo>
                  <a:cubicBezTo>
                    <a:pt x="4930" y="1107"/>
                    <a:pt x="3822" y="0"/>
                    <a:pt x="2465"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8"/>
            <p:cNvSpPr/>
            <p:nvPr/>
          </p:nvSpPr>
          <p:spPr>
            <a:xfrm>
              <a:off x="6268552" y="2837048"/>
              <a:ext cx="1263576" cy="1263956"/>
            </a:xfrm>
            <a:custGeom>
              <a:rect b="b" l="l" r="r" t="t"/>
              <a:pathLst>
                <a:path extrusionOk="0" h="39863" w="39851">
                  <a:moveTo>
                    <a:pt x="19931" y="1"/>
                  </a:moveTo>
                  <a:cubicBezTo>
                    <a:pt x="8918" y="1"/>
                    <a:pt x="0" y="8930"/>
                    <a:pt x="0" y="19932"/>
                  </a:cubicBezTo>
                  <a:cubicBezTo>
                    <a:pt x="0" y="30933"/>
                    <a:pt x="8918" y="39863"/>
                    <a:pt x="19931" y="39863"/>
                  </a:cubicBezTo>
                  <a:cubicBezTo>
                    <a:pt x="30932" y="39863"/>
                    <a:pt x="39850" y="30933"/>
                    <a:pt x="39850" y="19932"/>
                  </a:cubicBezTo>
                  <a:cubicBezTo>
                    <a:pt x="39850" y="8930"/>
                    <a:pt x="30932" y="1"/>
                    <a:pt x="19931" y="1"/>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8"/>
            <p:cNvSpPr/>
            <p:nvPr/>
          </p:nvSpPr>
          <p:spPr>
            <a:xfrm>
              <a:off x="6356127" y="2924624"/>
              <a:ext cx="1088392" cy="1088804"/>
            </a:xfrm>
            <a:custGeom>
              <a:rect b="b" l="l" r="r" t="t"/>
              <a:pathLst>
                <a:path extrusionOk="0" h="34339" w="34326">
                  <a:moveTo>
                    <a:pt x="17169" y="1"/>
                  </a:moveTo>
                  <a:cubicBezTo>
                    <a:pt x="7692" y="1"/>
                    <a:pt x="0" y="7692"/>
                    <a:pt x="0" y="17170"/>
                  </a:cubicBezTo>
                  <a:cubicBezTo>
                    <a:pt x="0" y="26647"/>
                    <a:pt x="7692" y="34338"/>
                    <a:pt x="17169" y="34338"/>
                  </a:cubicBezTo>
                  <a:cubicBezTo>
                    <a:pt x="26646" y="34338"/>
                    <a:pt x="34326" y="26647"/>
                    <a:pt x="34326" y="17170"/>
                  </a:cubicBezTo>
                  <a:cubicBezTo>
                    <a:pt x="34326" y="7692"/>
                    <a:pt x="26646" y="1"/>
                    <a:pt x="171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200">
                  <a:latin typeface="Fira Sans Extra Condensed"/>
                  <a:ea typeface="Fira Sans Extra Condensed"/>
                  <a:cs typeface="Fira Sans Extra Condensed"/>
                  <a:sym typeface="Fira Sans Extra Condensed"/>
                </a:rPr>
                <a:t>Testing, benchmark, viết document</a:t>
              </a:r>
              <a:endParaRPr sz="1200">
                <a:latin typeface="Fira Sans Extra Condensed"/>
                <a:ea typeface="Fira Sans Extra Condensed"/>
                <a:cs typeface="Fira Sans Extra Condensed"/>
                <a:sym typeface="Fira Sans Extra Condensed"/>
              </a:endParaRPr>
            </a:p>
          </p:txBody>
        </p:sp>
        <p:grpSp>
          <p:nvGrpSpPr>
            <p:cNvPr id="2225" name="Google Shape;2225;p38"/>
            <p:cNvGrpSpPr/>
            <p:nvPr/>
          </p:nvGrpSpPr>
          <p:grpSpPr>
            <a:xfrm>
              <a:off x="6753463" y="1419675"/>
              <a:ext cx="294100" cy="275350"/>
              <a:chOff x="5528950" y="-2881475"/>
              <a:chExt cx="294100" cy="275350"/>
            </a:xfrm>
          </p:grpSpPr>
          <p:sp>
            <p:nvSpPr>
              <p:cNvPr id="2226" name="Google Shape;2226;p38"/>
              <p:cNvSpPr/>
              <p:nvPr/>
            </p:nvSpPr>
            <p:spPr>
              <a:xfrm>
                <a:off x="5528950" y="-2881475"/>
                <a:ext cx="294100" cy="275350"/>
              </a:xfrm>
              <a:custGeom>
                <a:rect b="b" l="l" r="r" t="t"/>
                <a:pathLst>
                  <a:path extrusionOk="0" h="11014" w="11764">
                    <a:moveTo>
                      <a:pt x="11419" y="10264"/>
                    </a:moveTo>
                    <a:lnTo>
                      <a:pt x="9978" y="10264"/>
                    </a:lnTo>
                    <a:lnTo>
                      <a:pt x="9978" y="5835"/>
                    </a:lnTo>
                    <a:cubicBezTo>
                      <a:pt x="9978" y="5644"/>
                      <a:pt x="9752" y="5501"/>
                      <a:pt x="9561" y="5501"/>
                    </a:cubicBezTo>
                    <a:lnTo>
                      <a:pt x="7954" y="5501"/>
                    </a:lnTo>
                    <a:cubicBezTo>
                      <a:pt x="7775" y="5501"/>
                      <a:pt x="7597" y="5644"/>
                      <a:pt x="7597" y="5835"/>
                    </a:cubicBezTo>
                    <a:lnTo>
                      <a:pt x="7597" y="10264"/>
                    </a:lnTo>
                    <a:lnTo>
                      <a:pt x="6847" y="10264"/>
                    </a:lnTo>
                    <a:lnTo>
                      <a:pt x="6847" y="4799"/>
                    </a:lnTo>
                    <a:cubicBezTo>
                      <a:pt x="6847" y="4608"/>
                      <a:pt x="6668" y="4465"/>
                      <a:pt x="6490" y="4465"/>
                    </a:cubicBezTo>
                    <a:lnTo>
                      <a:pt x="4882" y="4465"/>
                    </a:lnTo>
                    <a:cubicBezTo>
                      <a:pt x="4692" y="4465"/>
                      <a:pt x="4620" y="4608"/>
                      <a:pt x="4620" y="4799"/>
                    </a:cubicBezTo>
                    <a:lnTo>
                      <a:pt x="4620" y="10264"/>
                    </a:lnTo>
                    <a:lnTo>
                      <a:pt x="3727" y="10264"/>
                    </a:lnTo>
                    <a:lnTo>
                      <a:pt x="3727" y="7513"/>
                    </a:lnTo>
                    <a:cubicBezTo>
                      <a:pt x="3727" y="7323"/>
                      <a:pt x="3596" y="7144"/>
                      <a:pt x="3406" y="7144"/>
                    </a:cubicBezTo>
                    <a:lnTo>
                      <a:pt x="1810" y="7144"/>
                    </a:lnTo>
                    <a:cubicBezTo>
                      <a:pt x="1620" y="7144"/>
                      <a:pt x="1489" y="7323"/>
                      <a:pt x="1489" y="7513"/>
                    </a:cubicBezTo>
                    <a:lnTo>
                      <a:pt x="1489" y="10264"/>
                    </a:lnTo>
                    <a:lnTo>
                      <a:pt x="751" y="10264"/>
                    </a:lnTo>
                    <a:lnTo>
                      <a:pt x="751" y="346"/>
                    </a:lnTo>
                    <a:cubicBezTo>
                      <a:pt x="751" y="155"/>
                      <a:pt x="560" y="1"/>
                      <a:pt x="370" y="1"/>
                    </a:cubicBezTo>
                    <a:cubicBezTo>
                      <a:pt x="179" y="1"/>
                      <a:pt x="1" y="155"/>
                      <a:pt x="1" y="346"/>
                    </a:cubicBezTo>
                    <a:lnTo>
                      <a:pt x="1" y="10609"/>
                    </a:lnTo>
                    <a:cubicBezTo>
                      <a:pt x="1" y="10799"/>
                      <a:pt x="203" y="11014"/>
                      <a:pt x="394" y="11014"/>
                    </a:cubicBezTo>
                    <a:lnTo>
                      <a:pt x="1810" y="11014"/>
                    </a:lnTo>
                    <a:lnTo>
                      <a:pt x="3406" y="11014"/>
                    </a:lnTo>
                    <a:lnTo>
                      <a:pt x="4882" y="11014"/>
                    </a:lnTo>
                    <a:lnTo>
                      <a:pt x="6490" y="11014"/>
                    </a:lnTo>
                    <a:lnTo>
                      <a:pt x="7954" y="11014"/>
                    </a:lnTo>
                    <a:lnTo>
                      <a:pt x="9561" y="11014"/>
                    </a:lnTo>
                    <a:lnTo>
                      <a:pt x="11419" y="11014"/>
                    </a:lnTo>
                    <a:cubicBezTo>
                      <a:pt x="11609" y="11014"/>
                      <a:pt x="11764" y="10835"/>
                      <a:pt x="11764" y="10645"/>
                    </a:cubicBezTo>
                    <a:cubicBezTo>
                      <a:pt x="11764" y="10454"/>
                      <a:pt x="11609" y="10264"/>
                      <a:pt x="11419" y="10264"/>
                    </a:cubicBezTo>
                    <a:close/>
                    <a:moveTo>
                      <a:pt x="3132" y="10264"/>
                    </a:moveTo>
                    <a:lnTo>
                      <a:pt x="2084" y="10264"/>
                    </a:lnTo>
                    <a:lnTo>
                      <a:pt x="2084" y="7882"/>
                    </a:lnTo>
                    <a:lnTo>
                      <a:pt x="3132" y="7882"/>
                    </a:lnTo>
                    <a:close/>
                    <a:moveTo>
                      <a:pt x="6109" y="10264"/>
                    </a:moveTo>
                    <a:lnTo>
                      <a:pt x="5216" y="10264"/>
                    </a:lnTo>
                    <a:lnTo>
                      <a:pt x="5216" y="5204"/>
                    </a:lnTo>
                    <a:lnTo>
                      <a:pt x="6109" y="5204"/>
                    </a:lnTo>
                    <a:close/>
                    <a:moveTo>
                      <a:pt x="9228" y="10264"/>
                    </a:moveTo>
                    <a:lnTo>
                      <a:pt x="8335" y="10264"/>
                    </a:lnTo>
                    <a:lnTo>
                      <a:pt x="8335" y="6251"/>
                    </a:lnTo>
                    <a:lnTo>
                      <a:pt x="9228" y="6251"/>
                    </a:ln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8"/>
              <p:cNvSpPr/>
              <p:nvPr/>
            </p:nvSpPr>
            <p:spPr>
              <a:xfrm>
                <a:off x="5581050" y="-2853200"/>
                <a:ext cx="220275" cy="117300"/>
              </a:xfrm>
              <a:custGeom>
                <a:rect b="b" l="l" r="r" t="t"/>
                <a:pathLst>
                  <a:path extrusionOk="0" h="4692" w="8811">
                    <a:moveTo>
                      <a:pt x="167" y="4608"/>
                    </a:moveTo>
                    <a:cubicBezTo>
                      <a:pt x="238" y="4668"/>
                      <a:pt x="310" y="4692"/>
                      <a:pt x="381" y="4692"/>
                    </a:cubicBezTo>
                    <a:cubicBezTo>
                      <a:pt x="488" y="4692"/>
                      <a:pt x="584" y="4644"/>
                      <a:pt x="655" y="4561"/>
                    </a:cubicBezTo>
                    <a:lnTo>
                      <a:pt x="3644" y="834"/>
                    </a:lnTo>
                    <a:lnTo>
                      <a:pt x="6453" y="3251"/>
                    </a:lnTo>
                    <a:cubicBezTo>
                      <a:pt x="6584" y="3358"/>
                      <a:pt x="6811" y="3358"/>
                      <a:pt x="6942" y="3227"/>
                    </a:cubicBezTo>
                    <a:lnTo>
                      <a:pt x="8192" y="1965"/>
                    </a:lnTo>
                    <a:lnTo>
                      <a:pt x="8192" y="2453"/>
                    </a:lnTo>
                    <a:cubicBezTo>
                      <a:pt x="8192" y="2644"/>
                      <a:pt x="8299" y="2799"/>
                      <a:pt x="8489" y="2799"/>
                    </a:cubicBezTo>
                    <a:cubicBezTo>
                      <a:pt x="8668" y="2799"/>
                      <a:pt x="8787" y="2644"/>
                      <a:pt x="8787" y="2453"/>
                    </a:cubicBezTo>
                    <a:lnTo>
                      <a:pt x="8787" y="1132"/>
                    </a:lnTo>
                    <a:cubicBezTo>
                      <a:pt x="8787" y="1132"/>
                      <a:pt x="8811" y="1120"/>
                      <a:pt x="8811" y="1120"/>
                    </a:cubicBezTo>
                    <a:cubicBezTo>
                      <a:pt x="8811" y="1084"/>
                      <a:pt x="8811" y="1048"/>
                      <a:pt x="8799" y="1013"/>
                    </a:cubicBezTo>
                    <a:cubicBezTo>
                      <a:pt x="8799" y="1001"/>
                      <a:pt x="8811" y="1001"/>
                      <a:pt x="8799" y="1001"/>
                    </a:cubicBezTo>
                    <a:cubicBezTo>
                      <a:pt x="8799" y="1001"/>
                      <a:pt x="8799" y="989"/>
                      <a:pt x="8799" y="977"/>
                    </a:cubicBezTo>
                    <a:cubicBezTo>
                      <a:pt x="8787" y="953"/>
                      <a:pt x="8763" y="929"/>
                      <a:pt x="8739" y="906"/>
                    </a:cubicBezTo>
                    <a:cubicBezTo>
                      <a:pt x="8739" y="894"/>
                      <a:pt x="8727" y="882"/>
                      <a:pt x="8716" y="882"/>
                    </a:cubicBezTo>
                    <a:cubicBezTo>
                      <a:pt x="8692" y="858"/>
                      <a:pt x="8668" y="846"/>
                      <a:pt x="8644" y="822"/>
                    </a:cubicBezTo>
                    <a:cubicBezTo>
                      <a:pt x="8632" y="822"/>
                      <a:pt x="8632" y="822"/>
                      <a:pt x="8620" y="810"/>
                    </a:cubicBezTo>
                    <a:cubicBezTo>
                      <a:pt x="8585" y="798"/>
                      <a:pt x="8549" y="786"/>
                      <a:pt x="8513" y="786"/>
                    </a:cubicBezTo>
                    <a:lnTo>
                      <a:pt x="7275" y="703"/>
                    </a:lnTo>
                    <a:cubicBezTo>
                      <a:pt x="7096" y="703"/>
                      <a:pt x="6930" y="834"/>
                      <a:pt x="6918" y="1025"/>
                    </a:cubicBezTo>
                    <a:cubicBezTo>
                      <a:pt x="6906" y="1215"/>
                      <a:pt x="7049" y="1382"/>
                      <a:pt x="7227" y="1394"/>
                    </a:cubicBezTo>
                    <a:lnTo>
                      <a:pt x="7727" y="1429"/>
                    </a:lnTo>
                    <a:lnTo>
                      <a:pt x="6656" y="2513"/>
                    </a:lnTo>
                    <a:lnTo>
                      <a:pt x="3822" y="84"/>
                    </a:lnTo>
                    <a:cubicBezTo>
                      <a:pt x="3751" y="24"/>
                      <a:pt x="3667" y="1"/>
                      <a:pt x="3572" y="1"/>
                    </a:cubicBezTo>
                    <a:cubicBezTo>
                      <a:pt x="3477" y="13"/>
                      <a:pt x="3393" y="60"/>
                      <a:pt x="3334" y="132"/>
                    </a:cubicBezTo>
                    <a:lnTo>
                      <a:pt x="119" y="4132"/>
                    </a:lnTo>
                    <a:cubicBezTo>
                      <a:pt x="0" y="4275"/>
                      <a:pt x="24" y="4489"/>
                      <a:pt x="167" y="4608"/>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1" name="Shape 2231"/>
        <p:cNvGrpSpPr/>
        <p:nvPr/>
      </p:nvGrpSpPr>
      <p:grpSpPr>
        <a:xfrm>
          <a:off x="0" y="0"/>
          <a:ext cx="0" cy="0"/>
          <a:chOff x="0" y="0"/>
          <a:chExt cx="0" cy="0"/>
        </a:xfrm>
      </p:grpSpPr>
      <p:sp>
        <p:nvSpPr>
          <p:cNvPr id="2232" name="Google Shape;2232;p39"/>
          <p:cNvSpPr txBox="1"/>
          <p:nvPr>
            <p:ph type="title"/>
          </p:nvPr>
        </p:nvSpPr>
        <p:spPr>
          <a:xfrm>
            <a:off x="2619750" y="1389300"/>
            <a:ext cx="3904500" cy="236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6600"/>
              <a:t>02</a:t>
            </a:r>
            <a:endParaRPr b="1" sz="6600"/>
          </a:p>
          <a:p>
            <a:pPr indent="0" lvl="0" marL="0" rtl="0" algn="ctr">
              <a:spcBef>
                <a:spcPts val="0"/>
              </a:spcBef>
              <a:spcAft>
                <a:spcPts val="0"/>
              </a:spcAft>
              <a:buNone/>
            </a:pPr>
            <a:r>
              <a:rPr b="1" lang="en" sz="6400">
                <a:latin typeface="Fira Sans"/>
                <a:ea typeface="Fira Sans"/>
                <a:cs typeface="Fira Sans"/>
                <a:sym typeface="Fira Sans"/>
              </a:rPr>
              <a:t>Thiết kế</a:t>
            </a:r>
            <a:endParaRPr b="1" sz="6400">
              <a:latin typeface="Fira Sans"/>
              <a:ea typeface="Fira Sans"/>
              <a:cs typeface="Fira Sans"/>
              <a:sym typeface="Fira Sans"/>
            </a:endParaRPr>
          </a:p>
        </p:txBody>
      </p:sp>
      <p:grpSp>
        <p:nvGrpSpPr>
          <p:cNvPr id="2233" name="Google Shape;2233;p39"/>
          <p:cNvGrpSpPr/>
          <p:nvPr/>
        </p:nvGrpSpPr>
        <p:grpSpPr>
          <a:xfrm>
            <a:off x="3634923" y="30210"/>
            <a:ext cx="1951492" cy="1581008"/>
            <a:chOff x="556125" y="238075"/>
            <a:chExt cx="6466175" cy="5235125"/>
          </a:xfrm>
        </p:grpSpPr>
        <p:sp>
          <p:nvSpPr>
            <p:cNvPr id="2234" name="Google Shape;2234;p39"/>
            <p:cNvSpPr/>
            <p:nvPr/>
          </p:nvSpPr>
          <p:spPr>
            <a:xfrm>
              <a:off x="966475" y="238075"/>
              <a:ext cx="5595525" cy="3934875"/>
            </a:xfrm>
            <a:custGeom>
              <a:rect b="b" l="l" r="r" t="t"/>
              <a:pathLst>
                <a:path extrusionOk="0" h="157395" w="223821">
                  <a:moveTo>
                    <a:pt x="129272" y="1"/>
                  </a:moveTo>
                  <a:cubicBezTo>
                    <a:pt x="113376" y="1"/>
                    <a:pt x="101060" y="6804"/>
                    <a:pt x="89618" y="15862"/>
                  </a:cubicBezTo>
                  <a:cubicBezTo>
                    <a:pt x="79562" y="23811"/>
                    <a:pt x="68655" y="31205"/>
                    <a:pt x="55605" y="34570"/>
                  </a:cubicBezTo>
                  <a:cubicBezTo>
                    <a:pt x="42665" y="37897"/>
                    <a:pt x="29688" y="39930"/>
                    <a:pt x="21037" y="50208"/>
                  </a:cubicBezTo>
                  <a:cubicBezTo>
                    <a:pt x="1" y="75237"/>
                    <a:pt x="2071" y="110951"/>
                    <a:pt x="32498" y="130287"/>
                  </a:cubicBezTo>
                  <a:cubicBezTo>
                    <a:pt x="61552" y="148815"/>
                    <a:pt x="113119" y="157395"/>
                    <a:pt x="136916" y="157395"/>
                  </a:cubicBezTo>
                  <a:cubicBezTo>
                    <a:pt x="139948" y="157395"/>
                    <a:pt x="142530" y="157255"/>
                    <a:pt x="144556" y="156980"/>
                  </a:cubicBezTo>
                  <a:cubicBezTo>
                    <a:pt x="144556" y="156980"/>
                    <a:pt x="146598" y="157363"/>
                    <a:pt x="150067" y="157363"/>
                  </a:cubicBezTo>
                  <a:cubicBezTo>
                    <a:pt x="158698" y="157363"/>
                    <a:pt x="176162" y="154992"/>
                    <a:pt x="192987" y="138457"/>
                  </a:cubicBezTo>
                  <a:cubicBezTo>
                    <a:pt x="216612" y="115277"/>
                    <a:pt x="223821" y="72871"/>
                    <a:pt x="208589" y="44552"/>
                  </a:cubicBezTo>
                  <a:cubicBezTo>
                    <a:pt x="193357" y="16232"/>
                    <a:pt x="162635" y="298"/>
                    <a:pt x="129657" y="2"/>
                  </a:cubicBezTo>
                  <a:cubicBezTo>
                    <a:pt x="129528" y="1"/>
                    <a:pt x="129400" y="1"/>
                    <a:pt x="12927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9"/>
            <p:cNvSpPr/>
            <p:nvPr/>
          </p:nvSpPr>
          <p:spPr>
            <a:xfrm>
              <a:off x="1144875" y="238125"/>
              <a:ext cx="5235975" cy="3934625"/>
            </a:xfrm>
            <a:custGeom>
              <a:rect b="b" l="l" r="r" t="t"/>
              <a:pathLst>
                <a:path extrusionOk="0" h="157385" w="209439">
                  <a:moveTo>
                    <a:pt x="122040" y="0"/>
                  </a:moveTo>
                  <a:cubicBezTo>
                    <a:pt x="106180" y="0"/>
                    <a:pt x="93906" y="6840"/>
                    <a:pt x="82482" y="15860"/>
                  </a:cubicBezTo>
                  <a:cubicBezTo>
                    <a:pt x="72426" y="23809"/>
                    <a:pt x="61519" y="31203"/>
                    <a:pt x="48469" y="34568"/>
                  </a:cubicBezTo>
                  <a:cubicBezTo>
                    <a:pt x="35529" y="37895"/>
                    <a:pt x="22552" y="39928"/>
                    <a:pt x="13901" y="50206"/>
                  </a:cubicBezTo>
                  <a:cubicBezTo>
                    <a:pt x="4770" y="61076"/>
                    <a:pt x="0" y="73941"/>
                    <a:pt x="0" y="86622"/>
                  </a:cubicBezTo>
                  <a:cubicBezTo>
                    <a:pt x="0" y="103148"/>
                    <a:pt x="8134" y="119341"/>
                    <a:pt x="25362" y="130285"/>
                  </a:cubicBezTo>
                  <a:cubicBezTo>
                    <a:pt x="54421" y="148807"/>
                    <a:pt x="105921" y="157384"/>
                    <a:pt x="129730" y="157384"/>
                  </a:cubicBezTo>
                  <a:cubicBezTo>
                    <a:pt x="132799" y="157384"/>
                    <a:pt x="135387" y="157236"/>
                    <a:pt x="137420" y="156978"/>
                  </a:cubicBezTo>
                  <a:cubicBezTo>
                    <a:pt x="137420" y="156978"/>
                    <a:pt x="139453" y="157347"/>
                    <a:pt x="142929" y="157347"/>
                  </a:cubicBezTo>
                  <a:cubicBezTo>
                    <a:pt x="151580" y="157347"/>
                    <a:pt x="169030" y="154981"/>
                    <a:pt x="185851" y="138455"/>
                  </a:cubicBezTo>
                  <a:cubicBezTo>
                    <a:pt x="201046" y="123556"/>
                    <a:pt x="209439" y="100671"/>
                    <a:pt x="209439" y="78674"/>
                  </a:cubicBezTo>
                  <a:cubicBezTo>
                    <a:pt x="209439" y="66510"/>
                    <a:pt x="206888" y="54643"/>
                    <a:pt x="201453" y="44550"/>
                  </a:cubicBezTo>
                  <a:cubicBezTo>
                    <a:pt x="186221" y="16230"/>
                    <a:pt x="155499" y="296"/>
                    <a:pt x="122521" y="0"/>
                  </a:cubicBezTo>
                  <a:close/>
                </a:path>
              </a:pathLst>
            </a:custGeom>
            <a:solidFill>
              <a:srgbClr val="D6E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9"/>
            <p:cNvSpPr/>
            <p:nvPr/>
          </p:nvSpPr>
          <p:spPr>
            <a:xfrm>
              <a:off x="2809475" y="4833575"/>
              <a:ext cx="2029700" cy="639625"/>
            </a:xfrm>
            <a:custGeom>
              <a:rect b="b" l="l" r="r" t="t"/>
              <a:pathLst>
                <a:path extrusionOk="0" h="25585" w="81188">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9"/>
            <p:cNvSpPr/>
            <p:nvPr/>
          </p:nvSpPr>
          <p:spPr>
            <a:xfrm>
              <a:off x="2809475" y="4833575"/>
              <a:ext cx="2029700" cy="639625"/>
            </a:xfrm>
            <a:custGeom>
              <a:rect b="b" l="l" r="r" t="t"/>
              <a:pathLst>
                <a:path extrusionOk="0" h="25585" w="81188">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rgbClr val="BBE3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9"/>
            <p:cNvSpPr/>
            <p:nvPr/>
          </p:nvSpPr>
          <p:spPr>
            <a:xfrm>
              <a:off x="2061750" y="1360175"/>
              <a:ext cx="3403150" cy="1928050"/>
            </a:xfrm>
            <a:custGeom>
              <a:rect b="b" l="l" r="r" t="t"/>
              <a:pathLst>
                <a:path extrusionOk="0" h="77122" w="136126">
                  <a:moveTo>
                    <a:pt x="68063" y="0"/>
                  </a:moveTo>
                  <a:cubicBezTo>
                    <a:pt x="30464" y="0"/>
                    <a:pt x="0" y="30501"/>
                    <a:pt x="0" y="68101"/>
                  </a:cubicBezTo>
                  <a:cubicBezTo>
                    <a:pt x="0" y="71132"/>
                    <a:pt x="185" y="74164"/>
                    <a:pt x="592" y="77121"/>
                  </a:cubicBezTo>
                  <a:lnTo>
                    <a:pt x="135534" y="77121"/>
                  </a:lnTo>
                  <a:cubicBezTo>
                    <a:pt x="135904" y="74164"/>
                    <a:pt x="136126" y="71132"/>
                    <a:pt x="136126" y="68101"/>
                  </a:cubicBezTo>
                  <a:cubicBezTo>
                    <a:pt x="136126" y="30501"/>
                    <a:pt x="105662" y="0"/>
                    <a:pt x="6806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9"/>
            <p:cNvSpPr/>
            <p:nvPr/>
          </p:nvSpPr>
          <p:spPr>
            <a:xfrm>
              <a:off x="2053425" y="1352775"/>
              <a:ext cx="3418875" cy="1942850"/>
            </a:xfrm>
            <a:custGeom>
              <a:rect b="b" l="l" r="r" t="t"/>
              <a:pathLst>
                <a:path extrusionOk="0" h="77714" w="136755">
                  <a:moveTo>
                    <a:pt x="68396" y="629"/>
                  </a:moveTo>
                  <a:cubicBezTo>
                    <a:pt x="87103" y="629"/>
                    <a:pt x="104036" y="8208"/>
                    <a:pt x="116310" y="20482"/>
                  </a:cubicBezTo>
                  <a:cubicBezTo>
                    <a:pt x="128584" y="32720"/>
                    <a:pt x="136163" y="49652"/>
                    <a:pt x="136163" y="68397"/>
                  </a:cubicBezTo>
                  <a:cubicBezTo>
                    <a:pt x="136163" y="71327"/>
                    <a:pt x="135956" y="74223"/>
                    <a:pt x="135608" y="77085"/>
                  </a:cubicBezTo>
                  <a:lnTo>
                    <a:pt x="1184" y="77085"/>
                  </a:lnTo>
                  <a:cubicBezTo>
                    <a:pt x="836" y="74223"/>
                    <a:pt x="629" y="71327"/>
                    <a:pt x="629" y="68397"/>
                  </a:cubicBezTo>
                  <a:cubicBezTo>
                    <a:pt x="629" y="49652"/>
                    <a:pt x="8208" y="32720"/>
                    <a:pt x="20482" y="20482"/>
                  </a:cubicBezTo>
                  <a:cubicBezTo>
                    <a:pt x="32756" y="8208"/>
                    <a:pt x="49689" y="629"/>
                    <a:pt x="68396" y="629"/>
                  </a:cubicBezTo>
                  <a:close/>
                  <a:moveTo>
                    <a:pt x="68396" y="1"/>
                  </a:moveTo>
                  <a:cubicBezTo>
                    <a:pt x="30612" y="1"/>
                    <a:pt x="0" y="30612"/>
                    <a:pt x="0" y="68397"/>
                  </a:cubicBezTo>
                  <a:cubicBezTo>
                    <a:pt x="0" y="71465"/>
                    <a:pt x="222" y="74497"/>
                    <a:pt x="629" y="77454"/>
                  </a:cubicBezTo>
                  <a:cubicBezTo>
                    <a:pt x="629" y="77602"/>
                    <a:pt x="777" y="77713"/>
                    <a:pt x="925" y="77713"/>
                  </a:cubicBezTo>
                  <a:lnTo>
                    <a:pt x="135867" y="77713"/>
                  </a:lnTo>
                  <a:cubicBezTo>
                    <a:pt x="136015" y="77713"/>
                    <a:pt x="136163" y="77602"/>
                    <a:pt x="136163" y="77454"/>
                  </a:cubicBezTo>
                  <a:cubicBezTo>
                    <a:pt x="136570" y="74497"/>
                    <a:pt x="136755" y="71465"/>
                    <a:pt x="136755" y="68397"/>
                  </a:cubicBezTo>
                  <a:cubicBezTo>
                    <a:pt x="136755" y="30612"/>
                    <a:pt x="106143" y="1"/>
                    <a:pt x="6839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9"/>
            <p:cNvSpPr/>
            <p:nvPr/>
          </p:nvSpPr>
          <p:spPr>
            <a:xfrm>
              <a:off x="2028475" y="3650500"/>
              <a:ext cx="3505750" cy="644250"/>
            </a:xfrm>
            <a:custGeom>
              <a:rect b="b" l="l" r="r" t="t"/>
              <a:pathLst>
                <a:path extrusionOk="0" h="25770" w="140230">
                  <a:moveTo>
                    <a:pt x="0" y="1"/>
                  </a:moveTo>
                  <a:lnTo>
                    <a:pt x="0" y="25769"/>
                  </a:lnTo>
                  <a:lnTo>
                    <a:pt x="140230" y="25769"/>
                  </a:lnTo>
                  <a:lnTo>
                    <a:pt x="140230"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9"/>
            <p:cNvSpPr/>
            <p:nvPr/>
          </p:nvSpPr>
          <p:spPr>
            <a:xfrm>
              <a:off x="2021075" y="3643125"/>
              <a:ext cx="3521475" cy="659025"/>
            </a:xfrm>
            <a:custGeom>
              <a:rect b="b" l="l" r="r" t="t"/>
              <a:pathLst>
                <a:path extrusionOk="0" h="26361" w="140859">
                  <a:moveTo>
                    <a:pt x="140230" y="629"/>
                  </a:moveTo>
                  <a:lnTo>
                    <a:pt x="140230" y="25732"/>
                  </a:lnTo>
                  <a:lnTo>
                    <a:pt x="592" y="25732"/>
                  </a:lnTo>
                  <a:lnTo>
                    <a:pt x="592" y="629"/>
                  </a:lnTo>
                  <a:close/>
                  <a:moveTo>
                    <a:pt x="296" y="0"/>
                  </a:moveTo>
                  <a:cubicBezTo>
                    <a:pt x="222" y="0"/>
                    <a:pt x="148" y="37"/>
                    <a:pt x="74" y="74"/>
                  </a:cubicBezTo>
                  <a:cubicBezTo>
                    <a:pt x="37" y="148"/>
                    <a:pt x="0" y="222"/>
                    <a:pt x="0" y="296"/>
                  </a:cubicBezTo>
                  <a:lnTo>
                    <a:pt x="0" y="26064"/>
                  </a:lnTo>
                  <a:cubicBezTo>
                    <a:pt x="0" y="26138"/>
                    <a:pt x="37" y="26212"/>
                    <a:pt x="74" y="26286"/>
                  </a:cubicBezTo>
                  <a:cubicBezTo>
                    <a:pt x="148" y="26323"/>
                    <a:pt x="222" y="26360"/>
                    <a:pt x="296" y="26360"/>
                  </a:cubicBezTo>
                  <a:lnTo>
                    <a:pt x="140526" y="26360"/>
                  </a:lnTo>
                  <a:cubicBezTo>
                    <a:pt x="140637" y="26360"/>
                    <a:pt x="140711" y="26323"/>
                    <a:pt x="140747" y="26286"/>
                  </a:cubicBezTo>
                  <a:cubicBezTo>
                    <a:pt x="140821" y="26212"/>
                    <a:pt x="140858" y="26138"/>
                    <a:pt x="140858" y="26064"/>
                  </a:cubicBezTo>
                  <a:lnTo>
                    <a:pt x="140858" y="296"/>
                  </a:lnTo>
                  <a:cubicBezTo>
                    <a:pt x="140858" y="222"/>
                    <a:pt x="140821" y="148"/>
                    <a:pt x="140747" y="74"/>
                  </a:cubicBezTo>
                  <a:cubicBezTo>
                    <a:pt x="140711" y="37"/>
                    <a:pt x="140637" y="0"/>
                    <a:pt x="14052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9"/>
            <p:cNvSpPr/>
            <p:nvPr/>
          </p:nvSpPr>
          <p:spPr>
            <a:xfrm>
              <a:off x="3464775" y="920225"/>
              <a:ext cx="596175" cy="1592525"/>
            </a:xfrm>
            <a:custGeom>
              <a:rect b="b" l="l" r="r" t="t"/>
              <a:pathLst>
                <a:path extrusionOk="0" h="63701" w="23847">
                  <a:moveTo>
                    <a:pt x="0" y="0"/>
                  </a:moveTo>
                  <a:lnTo>
                    <a:pt x="0" y="63701"/>
                  </a:lnTo>
                  <a:lnTo>
                    <a:pt x="23847" y="63701"/>
                  </a:lnTo>
                  <a:lnTo>
                    <a:pt x="2384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9"/>
            <p:cNvSpPr/>
            <p:nvPr/>
          </p:nvSpPr>
          <p:spPr>
            <a:xfrm>
              <a:off x="3457375" y="912825"/>
              <a:ext cx="611900" cy="1607325"/>
            </a:xfrm>
            <a:custGeom>
              <a:rect b="b" l="l" r="r" t="t"/>
              <a:pathLst>
                <a:path extrusionOk="0" h="64293" w="24476">
                  <a:moveTo>
                    <a:pt x="23847" y="592"/>
                  </a:moveTo>
                  <a:lnTo>
                    <a:pt x="23847" y="63664"/>
                  </a:lnTo>
                  <a:lnTo>
                    <a:pt x="629" y="63664"/>
                  </a:lnTo>
                  <a:lnTo>
                    <a:pt x="629" y="592"/>
                  </a:lnTo>
                  <a:close/>
                  <a:moveTo>
                    <a:pt x="296" y="1"/>
                  </a:moveTo>
                  <a:cubicBezTo>
                    <a:pt x="223" y="1"/>
                    <a:pt x="149" y="38"/>
                    <a:pt x="75" y="75"/>
                  </a:cubicBezTo>
                  <a:cubicBezTo>
                    <a:pt x="38" y="149"/>
                    <a:pt x="1" y="222"/>
                    <a:pt x="1" y="296"/>
                  </a:cubicBezTo>
                  <a:lnTo>
                    <a:pt x="1" y="63997"/>
                  </a:lnTo>
                  <a:cubicBezTo>
                    <a:pt x="1" y="64071"/>
                    <a:pt x="38" y="64145"/>
                    <a:pt x="75" y="64219"/>
                  </a:cubicBezTo>
                  <a:cubicBezTo>
                    <a:pt x="149" y="64256"/>
                    <a:pt x="223" y="64293"/>
                    <a:pt x="296" y="64293"/>
                  </a:cubicBezTo>
                  <a:lnTo>
                    <a:pt x="24143" y="64293"/>
                  </a:lnTo>
                  <a:cubicBezTo>
                    <a:pt x="24253" y="64293"/>
                    <a:pt x="24327" y="64256"/>
                    <a:pt x="24364" y="64219"/>
                  </a:cubicBezTo>
                  <a:cubicBezTo>
                    <a:pt x="24438" y="64145"/>
                    <a:pt x="24475" y="64071"/>
                    <a:pt x="24475" y="63997"/>
                  </a:cubicBezTo>
                  <a:lnTo>
                    <a:pt x="24475" y="296"/>
                  </a:lnTo>
                  <a:cubicBezTo>
                    <a:pt x="24475" y="222"/>
                    <a:pt x="24438" y="149"/>
                    <a:pt x="24364" y="75"/>
                  </a:cubicBezTo>
                  <a:cubicBezTo>
                    <a:pt x="24327" y="38"/>
                    <a:pt x="24253" y="1"/>
                    <a:pt x="2414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9"/>
            <p:cNvSpPr/>
            <p:nvPr/>
          </p:nvSpPr>
          <p:spPr>
            <a:xfrm>
              <a:off x="3464775" y="920225"/>
              <a:ext cx="596175" cy="1349450"/>
            </a:xfrm>
            <a:custGeom>
              <a:rect b="b" l="l" r="r" t="t"/>
              <a:pathLst>
                <a:path extrusionOk="0" h="53978" w="23847">
                  <a:moveTo>
                    <a:pt x="0" y="0"/>
                  </a:moveTo>
                  <a:lnTo>
                    <a:pt x="0" y="53978"/>
                  </a:lnTo>
                  <a:lnTo>
                    <a:pt x="23847" y="53978"/>
                  </a:lnTo>
                  <a:lnTo>
                    <a:pt x="23847"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9"/>
            <p:cNvSpPr/>
            <p:nvPr/>
          </p:nvSpPr>
          <p:spPr>
            <a:xfrm>
              <a:off x="3457375" y="912825"/>
              <a:ext cx="611900" cy="1365175"/>
            </a:xfrm>
            <a:custGeom>
              <a:rect b="b" l="l" r="r" t="t"/>
              <a:pathLst>
                <a:path extrusionOk="0" h="54607" w="24476">
                  <a:moveTo>
                    <a:pt x="23847" y="592"/>
                  </a:moveTo>
                  <a:lnTo>
                    <a:pt x="23847" y="53978"/>
                  </a:lnTo>
                  <a:lnTo>
                    <a:pt x="629" y="53978"/>
                  </a:lnTo>
                  <a:lnTo>
                    <a:pt x="629" y="592"/>
                  </a:lnTo>
                  <a:close/>
                  <a:moveTo>
                    <a:pt x="296" y="1"/>
                  </a:moveTo>
                  <a:cubicBezTo>
                    <a:pt x="223" y="1"/>
                    <a:pt x="149" y="38"/>
                    <a:pt x="75" y="75"/>
                  </a:cubicBezTo>
                  <a:cubicBezTo>
                    <a:pt x="38" y="149"/>
                    <a:pt x="1" y="222"/>
                    <a:pt x="1" y="296"/>
                  </a:cubicBezTo>
                  <a:lnTo>
                    <a:pt x="1" y="54274"/>
                  </a:lnTo>
                  <a:cubicBezTo>
                    <a:pt x="1" y="54385"/>
                    <a:pt x="38" y="54458"/>
                    <a:pt x="75" y="54495"/>
                  </a:cubicBezTo>
                  <a:cubicBezTo>
                    <a:pt x="149" y="54569"/>
                    <a:pt x="223" y="54606"/>
                    <a:pt x="296" y="54606"/>
                  </a:cubicBezTo>
                  <a:lnTo>
                    <a:pt x="24143" y="54606"/>
                  </a:lnTo>
                  <a:cubicBezTo>
                    <a:pt x="24253" y="54606"/>
                    <a:pt x="24327" y="54569"/>
                    <a:pt x="24364" y="54495"/>
                  </a:cubicBezTo>
                  <a:cubicBezTo>
                    <a:pt x="24438" y="54458"/>
                    <a:pt x="24475" y="54385"/>
                    <a:pt x="24475" y="54274"/>
                  </a:cubicBezTo>
                  <a:lnTo>
                    <a:pt x="24475" y="296"/>
                  </a:lnTo>
                  <a:cubicBezTo>
                    <a:pt x="24475" y="222"/>
                    <a:pt x="24438" y="149"/>
                    <a:pt x="24364" y="75"/>
                  </a:cubicBezTo>
                  <a:cubicBezTo>
                    <a:pt x="24327" y="38"/>
                    <a:pt x="24253" y="1"/>
                    <a:pt x="2414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9"/>
            <p:cNvSpPr/>
            <p:nvPr/>
          </p:nvSpPr>
          <p:spPr>
            <a:xfrm>
              <a:off x="2712425" y="920225"/>
              <a:ext cx="2101800" cy="1269975"/>
            </a:xfrm>
            <a:custGeom>
              <a:rect b="b" l="l" r="r" t="t"/>
              <a:pathLst>
                <a:path extrusionOk="0" h="50799" w="84072">
                  <a:moveTo>
                    <a:pt x="0" y="0"/>
                  </a:moveTo>
                  <a:lnTo>
                    <a:pt x="0" y="44365"/>
                  </a:lnTo>
                  <a:cubicBezTo>
                    <a:pt x="0" y="47914"/>
                    <a:pt x="2884" y="50798"/>
                    <a:pt x="6433" y="50798"/>
                  </a:cubicBezTo>
                  <a:lnTo>
                    <a:pt x="77639" y="50798"/>
                  </a:lnTo>
                  <a:cubicBezTo>
                    <a:pt x="81188" y="50798"/>
                    <a:pt x="84072" y="47914"/>
                    <a:pt x="84072" y="44365"/>
                  </a:cubicBezTo>
                  <a:lnTo>
                    <a:pt x="840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9"/>
            <p:cNvSpPr/>
            <p:nvPr/>
          </p:nvSpPr>
          <p:spPr>
            <a:xfrm>
              <a:off x="2705025" y="912825"/>
              <a:ext cx="2116600" cy="1284750"/>
            </a:xfrm>
            <a:custGeom>
              <a:rect b="b" l="l" r="r" t="t"/>
              <a:pathLst>
                <a:path extrusionOk="0" h="51390" w="84664">
                  <a:moveTo>
                    <a:pt x="84072" y="592"/>
                  </a:moveTo>
                  <a:lnTo>
                    <a:pt x="84072" y="44661"/>
                  </a:lnTo>
                  <a:cubicBezTo>
                    <a:pt x="84072" y="46362"/>
                    <a:pt x="83369" y="47878"/>
                    <a:pt x="82260" y="48987"/>
                  </a:cubicBezTo>
                  <a:cubicBezTo>
                    <a:pt x="81151" y="50096"/>
                    <a:pt x="79635" y="50761"/>
                    <a:pt x="77935" y="50761"/>
                  </a:cubicBezTo>
                  <a:lnTo>
                    <a:pt x="6729" y="50761"/>
                  </a:lnTo>
                  <a:cubicBezTo>
                    <a:pt x="5029" y="50761"/>
                    <a:pt x="3513" y="50096"/>
                    <a:pt x="2404" y="48987"/>
                  </a:cubicBezTo>
                  <a:cubicBezTo>
                    <a:pt x="1295" y="47878"/>
                    <a:pt x="592" y="46362"/>
                    <a:pt x="592" y="44661"/>
                  </a:cubicBezTo>
                  <a:lnTo>
                    <a:pt x="592" y="592"/>
                  </a:lnTo>
                  <a:close/>
                  <a:moveTo>
                    <a:pt x="296" y="1"/>
                  </a:moveTo>
                  <a:cubicBezTo>
                    <a:pt x="222" y="1"/>
                    <a:pt x="112" y="38"/>
                    <a:pt x="75" y="75"/>
                  </a:cubicBezTo>
                  <a:cubicBezTo>
                    <a:pt x="1" y="149"/>
                    <a:pt x="1" y="222"/>
                    <a:pt x="1" y="296"/>
                  </a:cubicBezTo>
                  <a:lnTo>
                    <a:pt x="1" y="44661"/>
                  </a:lnTo>
                  <a:cubicBezTo>
                    <a:pt x="1" y="48358"/>
                    <a:pt x="2995" y="51390"/>
                    <a:pt x="6729" y="51390"/>
                  </a:cubicBezTo>
                  <a:lnTo>
                    <a:pt x="77935" y="51390"/>
                  </a:lnTo>
                  <a:cubicBezTo>
                    <a:pt x="81669" y="51390"/>
                    <a:pt x="84663" y="48358"/>
                    <a:pt x="84663" y="44661"/>
                  </a:cubicBezTo>
                  <a:lnTo>
                    <a:pt x="84663" y="296"/>
                  </a:lnTo>
                  <a:cubicBezTo>
                    <a:pt x="84663" y="222"/>
                    <a:pt x="84626" y="149"/>
                    <a:pt x="84589" y="75"/>
                  </a:cubicBezTo>
                  <a:cubicBezTo>
                    <a:pt x="84515" y="38"/>
                    <a:pt x="84441" y="1"/>
                    <a:pt x="84368"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9"/>
            <p:cNvSpPr/>
            <p:nvPr/>
          </p:nvSpPr>
          <p:spPr>
            <a:xfrm>
              <a:off x="2535900" y="774200"/>
              <a:ext cx="2453925" cy="1269025"/>
            </a:xfrm>
            <a:custGeom>
              <a:rect b="b" l="l" r="r" t="t"/>
              <a:pathLst>
                <a:path extrusionOk="0" h="50761" w="98157">
                  <a:moveTo>
                    <a:pt x="3327" y="0"/>
                  </a:moveTo>
                  <a:cubicBezTo>
                    <a:pt x="1516" y="0"/>
                    <a:pt x="0" y="1479"/>
                    <a:pt x="0" y="3290"/>
                  </a:cubicBezTo>
                  <a:lnTo>
                    <a:pt x="0" y="47433"/>
                  </a:lnTo>
                  <a:cubicBezTo>
                    <a:pt x="0" y="49282"/>
                    <a:pt x="1516" y="50761"/>
                    <a:pt x="3327" y="50761"/>
                  </a:cubicBezTo>
                  <a:lnTo>
                    <a:pt x="94867" y="50761"/>
                  </a:lnTo>
                  <a:cubicBezTo>
                    <a:pt x="96678" y="50761"/>
                    <a:pt x="98157" y="49282"/>
                    <a:pt x="98157" y="47433"/>
                  </a:cubicBezTo>
                  <a:lnTo>
                    <a:pt x="98157" y="3290"/>
                  </a:lnTo>
                  <a:cubicBezTo>
                    <a:pt x="98157" y="1479"/>
                    <a:pt x="96678" y="0"/>
                    <a:pt x="9486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9"/>
            <p:cNvSpPr/>
            <p:nvPr/>
          </p:nvSpPr>
          <p:spPr>
            <a:xfrm>
              <a:off x="2528500" y="765875"/>
              <a:ext cx="2469650" cy="1284750"/>
            </a:xfrm>
            <a:custGeom>
              <a:rect b="b" l="l" r="r" t="t"/>
              <a:pathLst>
                <a:path extrusionOk="0" h="51390" w="98786">
                  <a:moveTo>
                    <a:pt x="95163" y="629"/>
                  </a:moveTo>
                  <a:cubicBezTo>
                    <a:pt x="95976" y="629"/>
                    <a:pt x="96715" y="962"/>
                    <a:pt x="97270" y="1516"/>
                  </a:cubicBezTo>
                  <a:cubicBezTo>
                    <a:pt x="97824" y="2034"/>
                    <a:pt x="98157" y="2810"/>
                    <a:pt x="98157" y="3623"/>
                  </a:cubicBezTo>
                  <a:lnTo>
                    <a:pt x="98157" y="47766"/>
                  </a:lnTo>
                  <a:cubicBezTo>
                    <a:pt x="98157" y="48617"/>
                    <a:pt x="97824" y="49356"/>
                    <a:pt x="97270" y="49911"/>
                  </a:cubicBezTo>
                  <a:cubicBezTo>
                    <a:pt x="96715" y="50428"/>
                    <a:pt x="95976" y="50798"/>
                    <a:pt x="95163" y="50798"/>
                  </a:cubicBezTo>
                  <a:lnTo>
                    <a:pt x="3623" y="50798"/>
                  </a:lnTo>
                  <a:cubicBezTo>
                    <a:pt x="2810" y="50798"/>
                    <a:pt x="2034" y="50428"/>
                    <a:pt x="1516" y="49911"/>
                  </a:cubicBezTo>
                  <a:cubicBezTo>
                    <a:pt x="962" y="49356"/>
                    <a:pt x="629" y="48617"/>
                    <a:pt x="629" y="47766"/>
                  </a:cubicBezTo>
                  <a:lnTo>
                    <a:pt x="629" y="3623"/>
                  </a:lnTo>
                  <a:cubicBezTo>
                    <a:pt x="629" y="2810"/>
                    <a:pt x="962" y="2034"/>
                    <a:pt x="1516" y="1516"/>
                  </a:cubicBezTo>
                  <a:cubicBezTo>
                    <a:pt x="2034" y="962"/>
                    <a:pt x="2810" y="629"/>
                    <a:pt x="3623" y="629"/>
                  </a:cubicBezTo>
                  <a:close/>
                  <a:moveTo>
                    <a:pt x="3623" y="0"/>
                  </a:moveTo>
                  <a:cubicBezTo>
                    <a:pt x="1627" y="0"/>
                    <a:pt x="0" y="1627"/>
                    <a:pt x="0" y="3623"/>
                  </a:cubicBezTo>
                  <a:lnTo>
                    <a:pt x="0" y="47766"/>
                  </a:lnTo>
                  <a:cubicBezTo>
                    <a:pt x="0" y="49763"/>
                    <a:pt x="1627" y="51390"/>
                    <a:pt x="3623" y="51390"/>
                  </a:cubicBezTo>
                  <a:lnTo>
                    <a:pt x="95163" y="51390"/>
                  </a:lnTo>
                  <a:cubicBezTo>
                    <a:pt x="97159" y="51390"/>
                    <a:pt x="98786" y="49763"/>
                    <a:pt x="98786" y="47766"/>
                  </a:cubicBezTo>
                  <a:lnTo>
                    <a:pt x="98786" y="3623"/>
                  </a:lnTo>
                  <a:cubicBezTo>
                    <a:pt x="98786" y="1627"/>
                    <a:pt x="97159" y="0"/>
                    <a:pt x="9516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9"/>
            <p:cNvSpPr/>
            <p:nvPr/>
          </p:nvSpPr>
          <p:spPr>
            <a:xfrm>
              <a:off x="2673600" y="862000"/>
              <a:ext cx="2179450" cy="1093425"/>
            </a:xfrm>
            <a:custGeom>
              <a:rect b="b" l="l" r="r" t="t"/>
              <a:pathLst>
                <a:path extrusionOk="0" h="43737" w="87178">
                  <a:moveTo>
                    <a:pt x="2552" y="0"/>
                  </a:moveTo>
                  <a:cubicBezTo>
                    <a:pt x="1147" y="0"/>
                    <a:pt x="1" y="1146"/>
                    <a:pt x="1" y="2588"/>
                  </a:cubicBezTo>
                  <a:lnTo>
                    <a:pt x="1" y="41149"/>
                  </a:lnTo>
                  <a:cubicBezTo>
                    <a:pt x="1" y="42554"/>
                    <a:pt x="1147" y="43737"/>
                    <a:pt x="2552" y="43737"/>
                  </a:cubicBezTo>
                  <a:lnTo>
                    <a:pt x="84589" y="43737"/>
                  </a:lnTo>
                  <a:cubicBezTo>
                    <a:pt x="86031" y="43737"/>
                    <a:pt x="87177" y="42554"/>
                    <a:pt x="87177" y="41149"/>
                  </a:cubicBezTo>
                  <a:lnTo>
                    <a:pt x="87177" y="2588"/>
                  </a:lnTo>
                  <a:cubicBezTo>
                    <a:pt x="87177" y="1146"/>
                    <a:pt x="86031" y="0"/>
                    <a:pt x="84589"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9"/>
            <p:cNvSpPr/>
            <p:nvPr/>
          </p:nvSpPr>
          <p:spPr>
            <a:xfrm>
              <a:off x="2665275" y="853675"/>
              <a:ext cx="2196100" cy="1109150"/>
            </a:xfrm>
            <a:custGeom>
              <a:rect b="b" l="l" r="r" t="t"/>
              <a:pathLst>
                <a:path extrusionOk="0" h="44366" w="87844">
                  <a:moveTo>
                    <a:pt x="84922" y="629"/>
                  </a:moveTo>
                  <a:cubicBezTo>
                    <a:pt x="86179" y="629"/>
                    <a:pt x="87215" y="1664"/>
                    <a:pt x="87215" y="2921"/>
                  </a:cubicBezTo>
                  <a:lnTo>
                    <a:pt x="87215" y="41482"/>
                  </a:lnTo>
                  <a:cubicBezTo>
                    <a:pt x="87215" y="42739"/>
                    <a:pt x="86179" y="43737"/>
                    <a:pt x="84922" y="43737"/>
                  </a:cubicBezTo>
                  <a:lnTo>
                    <a:pt x="2885" y="43737"/>
                  </a:lnTo>
                  <a:cubicBezTo>
                    <a:pt x="1628" y="43737"/>
                    <a:pt x="629" y="42739"/>
                    <a:pt x="629" y="41482"/>
                  </a:cubicBezTo>
                  <a:lnTo>
                    <a:pt x="629" y="2921"/>
                  </a:lnTo>
                  <a:cubicBezTo>
                    <a:pt x="629" y="1664"/>
                    <a:pt x="1628" y="629"/>
                    <a:pt x="2885" y="629"/>
                  </a:cubicBezTo>
                  <a:close/>
                  <a:moveTo>
                    <a:pt x="2885" y="0"/>
                  </a:moveTo>
                  <a:cubicBezTo>
                    <a:pt x="1295" y="0"/>
                    <a:pt x="1" y="1294"/>
                    <a:pt x="1" y="2921"/>
                  </a:cubicBezTo>
                  <a:lnTo>
                    <a:pt x="1" y="41482"/>
                  </a:lnTo>
                  <a:cubicBezTo>
                    <a:pt x="1" y="43071"/>
                    <a:pt x="1295" y="44365"/>
                    <a:pt x="2885" y="44365"/>
                  </a:cubicBezTo>
                  <a:lnTo>
                    <a:pt x="84922" y="44365"/>
                  </a:lnTo>
                  <a:cubicBezTo>
                    <a:pt x="86549" y="44365"/>
                    <a:pt x="87843" y="43071"/>
                    <a:pt x="87843" y="41482"/>
                  </a:cubicBezTo>
                  <a:lnTo>
                    <a:pt x="87843" y="2921"/>
                  </a:lnTo>
                  <a:cubicBezTo>
                    <a:pt x="87843" y="1294"/>
                    <a:pt x="86549" y="0"/>
                    <a:pt x="8492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9"/>
            <p:cNvSpPr/>
            <p:nvPr/>
          </p:nvSpPr>
          <p:spPr>
            <a:xfrm>
              <a:off x="4701450" y="975675"/>
              <a:ext cx="62875" cy="15750"/>
            </a:xfrm>
            <a:custGeom>
              <a:rect b="b" l="l" r="r" t="t"/>
              <a:pathLst>
                <a:path extrusionOk="0" h="630" w="2515">
                  <a:moveTo>
                    <a:pt x="296" y="1"/>
                  </a:moveTo>
                  <a:cubicBezTo>
                    <a:pt x="111" y="1"/>
                    <a:pt x="0" y="149"/>
                    <a:pt x="0" y="296"/>
                  </a:cubicBezTo>
                  <a:cubicBezTo>
                    <a:pt x="0" y="481"/>
                    <a:pt x="111" y="629"/>
                    <a:pt x="296" y="629"/>
                  </a:cubicBezTo>
                  <a:lnTo>
                    <a:pt x="2218" y="629"/>
                  </a:lnTo>
                  <a:cubicBezTo>
                    <a:pt x="2366" y="629"/>
                    <a:pt x="2514" y="481"/>
                    <a:pt x="2514" y="296"/>
                  </a:cubicBezTo>
                  <a:cubicBezTo>
                    <a:pt x="2514" y="149"/>
                    <a:pt x="2366" y="1"/>
                    <a:pt x="2218"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9"/>
            <p:cNvSpPr/>
            <p:nvPr/>
          </p:nvSpPr>
          <p:spPr>
            <a:xfrm>
              <a:off x="4382575" y="975675"/>
              <a:ext cx="274525" cy="15750"/>
            </a:xfrm>
            <a:custGeom>
              <a:rect b="b" l="l" r="r" t="t"/>
              <a:pathLst>
                <a:path extrusionOk="0" h="630" w="10981">
                  <a:moveTo>
                    <a:pt x="333" y="1"/>
                  </a:moveTo>
                  <a:cubicBezTo>
                    <a:pt x="148" y="1"/>
                    <a:pt x="0" y="149"/>
                    <a:pt x="0" y="296"/>
                  </a:cubicBezTo>
                  <a:cubicBezTo>
                    <a:pt x="0" y="481"/>
                    <a:pt x="148" y="629"/>
                    <a:pt x="333" y="629"/>
                  </a:cubicBezTo>
                  <a:lnTo>
                    <a:pt x="10685" y="629"/>
                  </a:lnTo>
                  <a:cubicBezTo>
                    <a:pt x="10833" y="629"/>
                    <a:pt x="10981" y="481"/>
                    <a:pt x="10981" y="296"/>
                  </a:cubicBezTo>
                  <a:cubicBezTo>
                    <a:pt x="10981" y="149"/>
                    <a:pt x="10833" y="1"/>
                    <a:pt x="1068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9"/>
            <p:cNvSpPr/>
            <p:nvPr/>
          </p:nvSpPr>
          <p:spPr>
            <a:xfrm>
              <a:off x="3640375" y="975675"/>
              <a:ext cx="672900" cy="15750"/>
            </a:xfrm>
            <a:custGeom>
              <a:rect b="b" l="l" r="r" t="t"/>
              <a:pathLst>
                <a:path extrusionOk="0" h="630" w="26916">
                  <a:moveTo>
                    <a:pt x="334" y="1"/>
                  </a:moveTo>
                  <a:cubicBezTo>
                    <a:pt x="149" y="1"/>
                    <a:pt x="1" y="149"/>
                    <a:pt x="1" y="296"/>
                  </a:cubicBezTo>
                  <a:cubicBezTo>
                    <a:pt x="1" y="481"/>
                    <a:pt x="149" y="629"/>
                    <a:pt x="334" y="629"/>
                  </a:cubicBezTo>
                  <a:lnTo>
                    <a:pt x="26620" y="629"/>
                  </a:lnTo>
                  <a:cubicBezTo>
                    <a:pt x="26805" y="629"/>
                    <a:pt x="26915" y="481"/>
                    <a:pt x="26915" y="296"/>
                  </a:cubicBezTo>
                  <a:cubicBezTo>
                    <a:pt x="26915" y="149"/>
                    <a:pt x="26805" y="1"/>
                    <a:pt x="2662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9"/>
            <p:cNvSpPr/>
            <p:nvPr/>
          </p:nvSpPr>
          <p:spPr>
            <a:xfrm>
              <a:off x="2927775" y="975675"/>
              <a:ext cx="664575" cy="15750"/>
            </a:xfrm>
            <a:custGeom>
              <a:rect b="b" l="l" r="r" t="t"/>
              <a:pathLst>
                <a:path extrusionOk="0" h="630" w="26583">
                  <a:moveTo>
                    <a:pt x="296" y="1"/>
                  </a:moveTo>
                  <a:cubicBezTo>
                    <a:pt x="148" y="1"/>
                    <a:pt x="1" y="149"/>
                    <a:pt x="1" y="296"/>
                  </a:cubicBezTo>
                  <a:cubicBezTo>
                    <a:pt x="1" y="481"/>
                    <a:pt x="148" y="629"/>
                    <a:pt x="296" y="629"/>
                  </a:cubicBezTo>
                  <a:lnTo>
                    <a:pt x="26287" y="629"/>
                  </a:lnTo>
                  <a:cubicBezTo>
                    <a:pt x="26435" y="629"/>
                    <a:pt x="26582" y="481"/>
                    <a:pt x="26582" y="296"/>
                  </a:cubicBezTo>
                  <a:cubicBezTo>
                    <a:pt x="26582" y="149"/>
                    <a:pt x="26435" y="1"/>
                    <a:pt x="2628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9"/>
            <p:cNvSpPr/>
            <p:nvPr/>
          </p:nvSpPr>
          <p:spPr>
            <a:xfrm>
              <a:off x="2762325" y="975675"/>
              <a:ext cx="87850" cy="15750"/>
            </a:xfrm>
            <a:custGeom>
              <a:rect b="b" l="l" r="r" t="t"/>
              <a:pathLst>
                <a:path extrusionOk="0" h="630" w="3514">
                  <a:moveTo>
                    <a:pt x="297" y="1"/>
                  </a:moveTo>
                  <a:cubicBezTo>
                    <a:pt x="149" y="1"/>
                    <a:pt x="1" y="149"/>
                    <a:pt x="1" y="296"/>
                  </a:cubicBezTo>
                  <a:cubicBezTo>
                    <a:pt x="1" y="481"/>
                    <a:pt x="149" y="629"/>
                    <a:pt x="297" y="629"/>
                  </a:cubicBezTo>
                  <a:lnTo>
                    <a:pt x="3217" y="629"/>
                  </a:lnTo>
                  <a:cubicBezTo>
                    <a:pt x="3365" y="629"/>
                    <a:pt x="3513" y="481"/>
                    <a:pt x="3513" y="296"/>
                  </a:cubicBezTo>
                  <a:cubicBezTo>
                    <a:pt x="3513" y="149"/>
                    <a:pt x="3365" y="1"/>
                    <a:pt x="321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9"/>
            <p:cNvSpPr/>
            <p:nvPr/>
          </p:nvSpPr>
          <p:spPr>
            <a:xfrm>
              <a:off x="4518425" y="1107850"/>
              <a:ext cx="245900" cy="14800"/>
            </a:xfrm>
            <a:custGeom>
              <a:rect b="b" l="l" r="r" t="t"/>
              <a:pathLst>
                <a:path extrusionOk="0" h="592" w="9836">
                  <a:moveTo>
                    <a:pt x="334" y="0"/>
                  </a:moveTo>
                  <a:cubicBezTo>
                    <a:pt x="149" y="0"/>
                    <a:pt x="1" y="111"/>
                    <a:pt x="1" y="296"/>
                  </a:cubicBezTo>
                  <a:cubicBezTo>
                    <a:pt x="1" y="481"/>
                    <a:pt x="149" y="592"/>
                    <a:pt x="334" y="592"/>
                  </a:cubicBezTo>
                  <a:lnTo>
                    <a:pt x="9539" y="592"/>
                  </a:lnTo>
                  <a:cubicBezTo>
                    <a:pt x="9687" y="592"/>
                    <a:pt x="9835" y="481"/>
                    <a:pt x="9835" y="296"/>
                  </a:cubicBezTo>
                  <a:cubicBezTo>
                    <a:pt x="9835" y="111"/>
                    <a:pt x="9687" y="0"/>
                    <a:pt x="953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9"/>
            <p:cNvSpPr/>
            <p:nvPr/>
          </p:nvSpPr>
          <p:spPr>
            <a:xfrm>
              <a:off x="3946325" y="1107850"/>
              <a:ext cx="537025" cy="14800"/>
            </a:xfrm>
            <a:custGeom>
              <a:rect b="b" l="l" r="r" t="t"/>
              <a:pathLst>
                <a:path extrusionOk="0" h="592" w="21481">
                  <a:moveTo>
                    <a:pt x="296" y="0"/>
                  </a:moveTo>
                  <a:cubicBezTo>
                    <a:pt x="111" y="0"/>
                    <a:pt x="0" y="111"/>
                    <a:pt x="0" y="296"/>
                  </a:cubicBezTo>
                  <a:cubicBezTo>
                    <a:pt x="0" y="481"/>
                    <a:pt x="111" y="592"/>
                    <a:pt x="296" y="592"/>
                  </a:cubicBezTo>
                  <a:lnTo>
                    <a:pt x="21184" y="592"/>
                  </a:lnTo>
                  <a:cubicBezTo>
                    <a:pt x="21332" y="592"/>
                    <a:pt x="21480" y="481"/>
                    <a:pt x="21480" y="296"/>
                  </a:cubicBezTo>
                  <a:cubicBezTo>
                    <a:pt x="21480" y="111"/>
                    <a:pt x="21332" y="0"/>
                    <a:pt x="2118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9"/>
            <p:cNvSpPr/>
            <p:nvPr/>
          </p:nvSpPr>
          <p:spPr>
            <a:xfrm>
              <a:off x="3805825" y="1107850"/>
              <a:ext cx="83200" cy="14800"/>
            </a:xfrm>
            <a:custGeom>
              <a:rect b="b" l="l" r="r" t="t"/>
              <a:pathLst>
                <a:path extrusionOk="0" h="592" w="3328">
                  <a:moveTo>
                    <a:pt x="333" y="0"/>
                  </a:moveTo>
                  <a:cubicBezTo>
                    <a:pt x="149" y="0"/>
                    <a:pt x="1" y="111"/>
                    <a:pt x="1" y="296"/>
                  </a:cubicBezTo>
                  <a:cubicBezTo>
                    <a:pt x="1" y="481"/>
                    <a:pt x="149" y="592"/>
                    <a:pt x="333" y="592"/>
                  </a:cubicBezTo>
                  <a:lnTo>
                    <a:pt x="3032" y="592"/>
                  </a:lnTo>
                  <a:cubicBezTo>
                    <a:pt x="3217" y="592"/>
                    <a:pt x="3328" y="481"/>
                    <a:pt x="3328" y="296"/>
                  </a:cubicBezTo>
                  <a:cubicBezTo>
                    <a:pt x="3328" y="111"/>
                    <a:pt x="3217" y="0"/>
                    <a:pt x="303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9"/>
            <p:cNvSpPr/>
            <p:nvPr/>
          </p:nvSpPr>
          <p:spPr>
            <a:xfrm>
              <a:off x="3653325" y="1107850"/>
              <a:ext cx="125725" cy="14800"/>
            </a:xfrm>
            <a:custGeom>
              <a:rect b="b" l="l" r="r" t="t"/>
              <a:pathLst>
                <a:path extrusionOk="0" h="592" w="5029">
                  <a:moveTo>
                    <a:pt x="296" y="0"/>
                  </a:moveTo>
                  <a:cubicBezTo>
                    <a:pt x="148" y="0"/>
                    <a:pt x="0" y="111"/>
                    <a:pt x="0" y="296"/>
                  </a:cubicBezTo>
                  <a:cubicBezTo>
                    <a:pt x="0" y="481"/>
                    <a:pt x="148" y="592"/>
                    <a:pt x="296" y="592"/>
                  </a:cubicBezTo>
                  <a:lnTo>
                    <a:pt x="4733" y="592"/>
                  </a:lnTo>
                  <a:cubicBezTo>
                    <a:pt x="4881" y="592"/>
                    <a:pt x="5028" y="481"/>
                    <a:pt x="5028" y="296"/>
                  </a:cubicBezTo>
                  <a:cubicBezTo>
                    <a:pt x="5028" y="111"/>
                    <a:pt x="4881" y="0"/>
                    <a:pt x="473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9"/>
            <p:cNvSpPr/>
            <p:nvPr/>
          </p:nvSpPr>
          <p:spPr>
            <a:xfrm>
              <a:off x="3131125" y="1107850"/>
              <a:ext cx="490800" cy="14800"/>
            </a:xfrm>
            <a:custGeom>
              <a:rect b="b" l="l" r="r" t="t"/>
              <a:pathLst>
                <a:path extrusionOk="0" h="592" w="19632">
                  <a:moveTo>
                    <a:pt x="333" y="0"/>
                  </a:moveTo>
                  <a:cubicBezTo>
                    <a:pt x="148" y="0"/>
                    <a:pt x="0" y="111"/>
                    <a:pt x="0" y="296"/>
                  </a:cubicBezTo>
                  <a:cubicBezTo>
                    <a:pt x="0" y="481"/>
                    <a:pt x="148" y="592"/>
                    <a:pt x="333" y="592"/>
                  </a:cubicBezTo>
                  <a:lnTo>
                    <a:pt x="19336" y="592"/>
                  </a:lnTo>
                  <a:cubicBezTo>
                    <a:pt x="19484" y="592"/>
                    <a:pt x="19631" y="481"/>
                    <a:pt x="19631" y="296"/>
                  </a:cubicBezTo>
                  <a:cubicBezTo>
                    <a:pt x="19631" y="111"/>
                    <a:pt x="19484" y="0"/>
                    <a:pt x="1933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9"/>
            <p:cNvSpPr/>
            <p:nvPr/>
          </p:nvSpPr>
          <p:spPr>
            <a:xfrm>
              <a:off x="2762325" y="1107850"/>
              <a:ext cx="320750" cy="14800"/>
            </a:xfrm>
            <a:custGeom>
              <a:rect b="b" l="l" r="r" t="t"/>
              <a:pathLst>
                <a:path extrusionOk="0" h="592" w="12830">
                  <a:moveTo>
                    <a:pt x="297" y="0"/>
                  </a:moveTo>
                  <a:cubicBezTo>
                    <a:pt x="149" y="0"/>
                    <a:pt x="1" y="111"/>
                    <a:pt x="1" y="296"/>
                  </a:cubicBezTo>
                  <a:cubicBezTo>
                    <a:pt x="1" y="481"/>
                    <a:pt x="149" y="592"/>
                    <a:pt x="297" y="592"/>
                  </a:cubicBezTo>
                  <a:lnTo>
                    <a:pt x="12534" y="592"/>
                  </a:lnTo>
                  <a:cubicBezTo>
                    <a:pt x="12719" y="592"/>
                    <a:pt x="12830" y="481"/>
                    <a:pt x="12830" y="296"/>
                  </a:cubicBezTo>
                  <a:cubicBezTo>
                    <a:pt x="12830" y="111"/>
                    <a:pt x="12719" y="0"/>
                    <a:pt x="1253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9"/>
            <p:cNvSpPr/>
            <p:nvPr/>
          </p:nvSpPr>
          <p:spPr>
            <a:xfrm>
              <a:off x="4696825" y="1239100"/>
              <a:ext cx="67500" cy="15725"/>
            </a:xfrm>
            <a:custGeom>
              <a:rect b="b" l="l" r="r" t="t"/>
              <a:pathLst>
                <a:path extrusionOk="0" h="629" w="2700">
                  <a:moveTo>
                    <a:pt x="296" y="0"/>
                  </a:moveTo>
                  <a:cubicBezTo>
                    <a:pt x="148" y="0"/>
                    <a:pt x="0" y="148"/>
                    <a:pt x="0" y="333"/>
                  </a:cubicBezTo>
                  <a:cubicBezTo>
                    <a:pt x="0" y="481"/>
                    <a:pt x="148" y="629"/>
                    <a:pt x="296" y="629"/>
                  </a:cubicBezTo>
                  <a:lnTo>
                    <a:pt x="2403" y="629"/>
                  </a:lnTo>
                  <a:cubicBezTo>
                    <a:pt x="2551" y="629"/>
                    <a:pt x="2699" y="481"/>
                    <a:pt x="2699" y="333"/>
                  </a:cubicBezTo>
                  <a:cubicBezTo>
                    <a:pt x="2699" y="148"/>
                    <a:pt x="2551" y="0"/>
                    <a:pt x="240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9"/>
            <p:cNvSpPr/>
            <p:nvPr/>
          </p:nvSpPr>
          <p:spPr>
            <a:xfrm>
              <a:off x="3585850" y="1239100"/>
              <a:ext cx="1058300" cy="15725"/>
            </a:xfrm>
            <a:custGeom>
              <a:rect b="b" l="l" r="r" t="t"/>
              <a:pathLst>
                <a:path extrusionOk="0" h="629" w="42332">
                  <a:moveTo>
                    <a:pt x="296" y="0"/>
                  </a:moveTo>
                  <a:cubicBezTo>
                    <a:pt x="112" y="0"/>
                    <a:pt x="1" y="148"/>
                    <a:pt x="1" y="333"/>
                  </a:cubicBezTo>
                  <a:cubicBezTo>
                    <a:pt x="1" y="481"/>
                    <a:pt x="112" y="629"/>
                    <a:pt x="296" y="629"/>
                  </a:cubicBezTo>
                  <a:lnTo>
                    <a:pt x="42036" y="629"/>
                  </a:lnTo>
                  <a:cubicBezTo>
                    <a:pt x="42221" y="629"/>
                    <a:pt x="42332" y="481"/>
                    <a:pt x="42332" y="333"/>
                  </a:cubicBezTo>
                  <a:cubicBezTo>
                    <a:pt x="42332" y="148"/>
                    <a:pt x="42221" y="0"/>
                    <a:pt x="4203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9"/>
            <p:cNvSpPr/>
            <p:nvPr/>
          </p:nvSpPr>
          <p:spPr>
            <a:xfrm>
              <a:off x="3327050" y="1239100"/>
              <a:ext cx="201525" cy="15725"/>
            </a:xfrm>
            <a:custGeom>
              <a:rect b="b" l="l" r="r" t="t"/>
              <a:pathLst>
                <a:path extrusionOk="0" h="629" w="8061">
                  <a:moveTo>
                    <a:pt x="297" y="0"/>
                  </a:moveTo>
                  <a:cubicBezTo>
                    <a:pt x="112" y="0"/>
                    <a:pt x="1" y="148"/>
                    <a:pt x="1" y="333"/>
                  </a:cubicBezTo>
                  <a:cubicBezTo>
                    <a:pt x="1" y="481"/>
                    <a:pt x="112" y="629"/>
                    <a:pt x="297" y="629"/>
                  </a:cubicBezTo>
                  <a:lnTo>
                    <a:pt x="7765" y="629"/>
                  </a:lnTo>
                  <a:cubicBezTo>
                    <a:pt x="7913" y="629"/>
                    <a:pt x="8060" y="481"/>
                    <a:pt x="8060" y="333"/>
                  </a:cubicBezTo>
                  <a:cubicBezTo>
                    <a:pt x="8060" y="148"/>
                    <a:pt x="7913" y="0"/>
                    <a:pt x="776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9"/>
            <p:cNvSpPr/>
            <p:nvPr/>
          </p:nvSpPr>
          <p:spPr>
            <a:xfrm>
              <a:off x="2762325" y="1239100"/>
              <a:ext cx="448300" cy="15725"/>
            </a:xfrm>
            <a:custGeom>
              <a:rect b="b" l="l" r="r" t="t"/>
              <a:pathLst>
                <a:path extrusionOk="0" h="629" w="17932">
                  <a:moveTo>
                    <a:pt x="297" y="0"/>
                  </a:moveTo>
                  <a:cubicBezTo>
                    <a:pt x="149" y="0"/>
                    <a:pt x="1" y="148"/>
                    <a:pt x="1" y="333"/>
                  </a:cubicBezTo>
                  <a:cubicBezTo>
                    <a:pt x="1" y="481"/>
                    <a:pt x="149" y="629"/>
                    <a:pt x="297" y="629"/>
                  </a:cubicBezTo>
                  <a:lnTo>
                    <a:pt x="17636" y="629"/>
                  </a:lnTo>
                  <a:cubicBezTo>
                    <a:pt x="17784" y="629"/>
                    <a:pt x="17932" y="481"/>
                    <a:pt x="17932" y="333"/>
                  </a:cubicBezTo>
                  <a:cubicBezTo>
                    <a:pt x="17932" y="148"/>
                    <a:pt x="17784" y="0"/>
                    <a:pt x="1763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9"/>
            <p:cNvSpPr/>
            <p:nvPr/>
          </p:nvSpPr>
          <p:spPr>
            <a:xfrm>
              <a:off x="4650600" y="1371275"/>
              <a:ext cx="113725" cy="15725"/>
            </a:xfrm>
            <a:custGeom>
              <a:rect b="b" l="l" r="r" t="t"/>
              <a:pathLst>
                <a:path extrusionOk="0" h="629" w="4549">
                  <a:moveTo>
                    <a:pt x="297" y="0"/>
                  </a:moveTo>
                  <a:cubicBezTo>
                    <a:pt x="112" y="0"/>
                    <a:pt x="1" y="148"/>
                    <a:pt x="1" y="296"/>
                  </a:cubicBezTo>
                  <a:cubicBezTo>
                    <a:pt x="1" y="481"/>
                    <a:pt x="112" y="629"/>
                    <a:pt x="297" y="629"/>
                  </a:cubicBezTo>
                  <a:lnTo>
                    <a:pt x="4252" y="629"/>
                  </a:lnTo>
                  <a:cubicBezTo>
                    <a:pt x="4400" y="629"/>
                    <a:pt x="4548" y="481"/>
                    <a:pt x="4548" y="296"/>
                  </a:cubicBezTo>
                  <a:cubicBezTo>
                    <a:pt x="4548" y="148"/>
                    <a:pt x="4400" y="0"/>
                    <a:pt x="425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9"/>
            <p:cNvSpPr/>
            <p:nvPr/>
          </p:nvSpPr>
          <p:spPr>
            <a:xfrm>
              <a:off x="4408450" y="1371275"/>
              <a:ext cx="134050" cy="15725"/>
            </a:xfrm>
            <a:custGeom>
              <a:rect b="b" l="l" r="r" t="t"/>
              <a:pathLst>
                <a:path extrusionOk="0" h="629" w="5362">
                  <a:moveTo>
                    <a:pt x="296" y="0"/>
                  </a:moveTo>
                  <a:cubicBezTo>
                    <a:pt x="148" y="0"/>
                    <a:pt x="0" y="148"/>
                    <a:pt x="0" y="296"/>
                  </a:cubicBezTo>
                  <a:cubicBezTo>
                    <a:pt x="0" y="481"/>
                    <a:pt x="148" y="629"/>
                    <a:pt x="296" y="629"/>
                  </a:cubicBezTo>
                  <a:lnTo>
                    <a:pt x="5065" y="629"/>
                  </a:lnTo>
                  <a:cubicBezTo>
                    <a:pt x="5213" y="629"/>
                    <a:pt x="5361" y="481"/>
                    <a:pt x="5361" y="296"/>
                  </a:cubicBezTo>
                  <a:cubicBezTo>
                    <a:pt x="5361" y="148"/>
                    <a:pt x="5213" y="0"/>
                    <a:pt x="506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9"/>
            <p:cNvSpPr/>
            <p:nvPr/>
          </p:nvSpPr>
          <p:spPr>
            <a:xfrm>
              <a:off x="4238375" y="1371275"/>
              <a:ext cx="125725" cy="15725"/>
            </a:xfrm>
            <a:custGeom>
              <a:rect b="b" l="l" r="r" t="t"/>
              <a:pathLst>
                <a:path extrusionOk="0" h="629" w="5029">
                  <a:moveTo>
                    <a:pt x="334" y="0"/>
                  </a:moveTo>
                  <a:cubicBezTo>
                    <a:pt x="149" y="0"/>
                    <a:pt x="1" y="148"/>
                    <a:pt x="1" y="296"/>
                  </a:cubicBezTo>
                  <a:cubicBezTo>
                    <a:pt x="1" y="481"/>
                    <a:pt x="149" y="629"/>
                    <a:pt x="334" y="629"/>
                  </a:cubicBezTo>
                  <a:lnTo>
                    <a:pt x="4733" y="629"/>
                  </a:lnTo>
                  <a:cubicBezTo>
                    <a:pt x="4918" y="629"/>
                    <a:pt x="5029" y="481"/>
                    <a:pt x="5029" y="296"/>
                  </a:cubicBezTo>
                  <a:cubicBezTo>
                    <a:pt x="5029" y="148"/>
                    <a:pt x="4918" y="0"/>
                    <a:pt x="473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9"/>
            <p:cNvSpPr/>
            <p:nvPr/>
          </p:nvSpPr>
          <p:spPr>
            <a:xfrm>
              <a:off x="4005475" y="1371275"/>
              <a:ext cx="184875" cy="15725"/>
            </a:xfrm>
            <a:custGeom>
              <a:rect b="b" l="l" r="r" t="t"/>
              <a:pathLst>
                <a:path extrusionOk="0" h="629" w="7395">
                  <a:moveTo>
                    <a:pt x="296" y="0"/>
                  </a:moveTo>
                  <a:cubicBezTo>
                    <a:pt x="148" y="0"/>
                    <a:pt x="0" y="148"/>
                    <a:pt x="0" y="296"/>
                  </a:cubicBezTo>
                  <a:cubicBezTo>
                    <a:pt x="0" y="481"/>
                    <a:pt x="148" y="629"/>
                    <a:pt x="296" y="629"/>
                  </a:cubicBezTo>
                  <a:lnTo>
                    <a:pt x="7099" y="629"/>
                  </a:lnTo>
                  <a:cubicBezTo>
                    <a:pt x="7283" y="629"/>
                    <a:pt x="7394" y="481"/>
                    <a:pt x="7394" y="296"/>
                  </a:cubicBezTo>
                  <a:cubicBezTo>
                    <a:pt x="7394" y="148"/>
                    <a:pt x="7283" y="0"/>
                    <a:pt x="709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9"/>
            <p:cNvSpPr/>
            <p:nvPr/>
          </p:nvSpPr>
          <p:spPr>
            <a:xfrm>
              <a:off x="3823400" y="1371275"/>
              <a:ext cx="146975" cy="15725"/>
            </a:xfrm>
            <a:custGeom>
              <a:rect b="b" l="l" r="r" t="t"/>
              <a:pathLst>
                <a:path extrusionOk="0" h="629" w="5879">
                  <a:moveTo>
                    <a:pt x="296" y="0"/>
                  </a:moveTo>
                  <a:cubicBezTo>
                    <a:pt x="111" y="0"/>
                    <a:pt x="0" y="148"/>
                    <a:pt x="0" y="296"/>
                  </a:cubicBezTo>
                  <a:cubicBezTo>
                    <a:pt x="0" y="481"/>
                    <a:pt x="111" y="629"/>
                    <a:pt x="296" y="629"/>
                  </a:cubicBezTo>
                  <a:lnTo>
                    <a:pt x="5546" y="629"/>
                  </a:lnTo>
                  <a:cubicBezTo>
                    <a:pt x="5731" y="629"/>
                    <a:pt x="5878" y="481"/>
                    <a:pt x="5878" y="296"/>
                  </a:cubicBezTo>
                  <a:cubicBezTo>
                    <a:pt x="5878" y="148"/>
                    <a:pt x="5731" y="0"/>
                    <a:pt x="554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9"/>
            <p:cNvSpPr/>
            <p:nvPr/>
          </p:nvSpPr>
          <p:spPr>
            <a:xfrm>
              <a:off x="3704150" y="1371275"/>
              <a:ext cx="96150" cy="15725"/>
            </a:xfrm>
            <a:custGeom>
              <a:rect b="b" l="l" r="r" t="t"/>
              <a:pathLst>
                <a:path extrusionOk="0" h="629" w="3846">
                  <a:moveTo>
                    <a:pt x="297" y="0"/>
                  </a:moveTo>
                  <a:cubicBezTo>
                    <a:pt x="149" y="0"/>
                    <a:pt x="1" y="148"/>
                    <a:pt x="1" y="296"/>
                  </a:cubicBezTo>
                  <a:cubicBezTo>
                    <a:pt x="1" y="481"/>
                    <a:pt x="149" y="629"/>
                    <a:pt x="297" y="629"/>
                  </a:cubicBezTo>
                  <a:lnTo>
                    <a:pt x="3550" y="629"/>
                  </a:lnTo>
                  <a:cubicBezTo>
                    <a:pt x="3698" y="629"/>
                    <a:pt x="3846" y="481"/>
                    <a:pt x="3846" y="296"/>
                  </a:cubicBezTo>
                  <a:cubicBezTo>
                    <a:pt x="3846" y="148"/>
                    <a:pt x="3698" y="0"/>
                    <a:pt x="355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9"/>
            <p:cNvSpPr/>
            <p:nvPr/>
          </p:nvSpPr>
          <p:spPr>
            <a:xfrm>
              <a:off x="3148675" y="1371275"/>
              <a:ext cx="524075" cy="15725"/>
            </a:xfrm>
            <a:custGeom>
              <a:rect b="b" l="l" r="r" t="t"/>
              <a:pathLst>
                <a:path extrusionOk="0" h="629" w="20963">
                  <a:moveTo>
                    <a:pt x="296" y="0"/>
                  </a:moveTo>
                  <a:cubicBezTo>
                    <a:pt x="148" y="0"/>
                    <a:pt x="1" y="148"/>
                    <a:pt x="1" y="296"/>
                  </a:cubicBezTo>
                  <a:cubicBezTo>
                    <a:pt x="1" y="481"/>
                    <a:pt x="148" y="629"/>
                    <a:pt x="296" y="629"/>
                  </a:cubicBezTo>
                  <a:lnTo>
                    <a:pt x="20667" y="629"/>
                  </a:lnTo>
                  <a:cubicBezTo>
                    <a:pt x="20852" y="629"/>
                    <a:pt x="20963" y="481"/>
                    <a:pt x="20963" y="296"/>
                  </a:cubicBezTo>
                  <a:cubicBezTo>
                    <a:pt x="20963" y="148"/>
                    <a:pt x="20852" y="0"/>
                    <a:pt x="2066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9"/>
            <p:cNvSpPr/>
            <p:nvPr/>
          </p:nvSpPr>
          <p:spPr>
            <a:xfrm>
              <a:off x="2762325" y="1371275"/>
              <a:ext cx="359575" cy="15725"/>
            </a:xfrm>
            <a:custGeom>
              <a:rect b="b" l="l" r="r" t="t"/>
              <a:pathLst>
                <a:path extrusionOk="0" h="629" w="14383">
                  <a:moveTo>
                    <a:pt x="297" y="0"/>
                  </a:moveTo>
                  <a:cubicBezTo>
                    <a:pt x="149" y="0"/>
                    <a:pt x="1" y="148"/>
                    <a:pt x="1" y="296"/>
                  </a:cubicBezTo>
                  <a:cubicBezTo>
                    <a:pt x="1" y="481"/>
                    <a:pt x="149" y="629"/>
                    <a:pt x="297" y="629"/>
                  </a:cubicBezTo>
                  <a:lnTo>
                    <a:pt x="14050" y="629"/>
                  </a:lnTo>
                  <a:cubicBezTo>
                    <a:pt x="14235" y="629"/>
                    <a:pt x="14382" y="481"/>
                    <a:pt x="14382" y="296"/>
                  </a:cubicBezTo>
                  <a:cubicBezTo>
                    <a:pt x="14382" y="148"/>
                    <a:pt x="14235" y="0"/>
                    <a:pt x="1405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9"/>
            <p:cNvSpPr/>
            <p:nvPr/>
          </p:nvSpPr>
          <p:spPr>
            <a:xfrm>
              <a:off x="3853900" y="1569975"/>
              <a:ext cx="158075" cy="15750"/>
            </a:xfrm>
            <a:custGeom>
              <a:rect b="b" l="l" r="r" t="t"/>
              <a:pathLst>
                <a:path extrusionOk="0" h="630" w="6323">
                  <a:moveTo>
                    <a:pt x="296" y="1"/>
                  </a:moveTo>
                  <a:cubicBezTo>
                    <a:pt x="148" y="1"/>
                    <a:pt x="0" y="149"/>
                    <a:pt x="0" y="297"/>
                  </a:cubicBezTo>
                  <a:cubicBezTo>
                    <a:pt x="0" y="481"/>
                    <a:pt x="148" y="629"/>
                    <a:pt x="296" y="629"/>
                  </a:cubicBezTo>
                  <a:lnTo>
                    <a:pt x="6026" y="629"/>
                  </a:lnTo>
                  <a:cubicBezTo>
                    <a:pt x="6211" y="629"/>
                    <a:pt x="6322" y="481"/>
                    <a:pt x="6322" y="297"/>
                  </a:cubicBezTo>
                  <a:cubicBezTo>
                    <a:pt x="6322" y="149"/>
                    <a:pt x="6211" y="1"/>
                    <a:pt x="602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9"/>
            <p:cNvSpPr/>
            <p:nvPr/>
          </p:nvSpPr>
          <p:spPr>
            <a:xfrm>
              <a:off x="3498050" y="1569975"/>
              <a:ext cx="340150" cy="15750"/>
            </a:xfrm>
            <a:custGeom>
              <a:rect b="b" l="l" r="r" t="t"/>
              <a:pathLst>
                <a:path extrusionOk="0" h="630" w="13606">
                  <a:moveTo>
                    <a:pt x="296" y="1"/>
                  </a:moveTo>
                  <a:cubicBezTo>
                    <a:pt x="148" y="1"/>
                    <a:pt x="0" y="149"/>
                    <a:pt x="0" y="297"/>
                  </a:cubicBezTo>
                  <a:cubicBezTo>
                    <a:pt x="0" y="481"/>
                    <a:pt x="148" y="629"/>
                    <a:pt x="296" y="629"/>
                  </a:cubicBezTo>
                  <a:lnTo>
                    <a:pt x="13273" y="629"/>
                  </a:lnTo>
                  <a:cubicBezTo>
                    <a:pt x="13458" y="629"/>
                    <a:pt x="13606" y="481"/>
                    <a:pt x="13606" y="297"/>
                  </a:cubicBezTo>
                  <a:cubicBezTo>
                    <a:pt x="13606" y="149"/>
                    <a:pt x="13458" y="1"/>
                    <a:pt x="1327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9"/>
            <p:cNvSpPr/>
            <p:nvPr/>
          </p:nvSpPr>
          <p:spPr>
            <a:xfrm>
              <a:off x="3411175" y="1569975"/>
              <a:ext cx="57325" cy="15750"/>
            </a:xfrm>
            <a:custGeom>
              <a:rect b="b" l="l" r="r" t="t"/>
              <a:pathLst>
                <a:path extrusionOk="0" h="630" w="2293">
                  <a:moveTo>
                    <a:pt x="296" y="1"/>
                  </a:moveTo>
                  <a:cubicBezTo>
                    <a:pt x="148" y="1"/>
                    <a:pt x="0" y="149"/>
                    <a:pt x="0" y="297"/>
                  </a:cubicBezTo>
                  <a:cubicBezTo>
                    <a:pt x="0" y="481"/>
                    <a:pt x="148" y="629"/>
                    <a:pt x="296" y="629"/>
                  </a:cubicBezTo>
                  <a:lnTo>
                    <a:pt x="1997" y="629"/>
                  </a:lnTo>
                  <a:cubicBezTo>
                    <a:pt x="2144" y="629"/>
                    <a:pt x="2292" y="481"/>
                    <a:pt x="2292" y="297"/>
                  </a:cubicBezTo>
                  <a:cubicBezTo>
                    <a:pt x="2292" y="149"/>
                    <a:pt x="2144" y="1"/>
                    <a:pt x="199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9"/>
            <p:cNvSpPr/>
            <p:nvPr/>
          </p:nvSpPr>
          <p:spPr>
            <a:xfrm>
              <a:off x="3315975" y="1569975"/>
              <a:ext cx="84125" cy="15750"/>
            </a:xfrm>
            <a:custGeom>
              <a:rect b="b" l="l" r="r" t="t"/>
              <a:pathLst>
                <a:path extrusionOk="0" h="630" w="3365">
                  <a:moveTo>
                    <a:pt x="296" y="1"/>
                  </a:moveTo>
                  <a:cubicBezTo>
                    <a:pt x="148" y="1"/>
                    <a:pt x="0" y="149"/>
                    <a:pt x="0" y="297"/>
                  </a:cubicBezTo>
                  <a:cubicBezTo>
                    <a:pt x="0" y="481"/>
                    <a:pt x="148" y="629"/>
                    <a:pt x="296" y="629"/>
                  </a:cubicBezTo>
                  <a:lnTo>
                    <a:pt x="3069" y="629"/>
                  </a:lnTo>
                  <a:cubicBezTo>
                    <a:pt x="3217" y="629"/>
                    <a:pt x="3365" y="481"/>
                    <a:pt x="3365" y="297"/>
                  </a:cubicBezTo>
                  <a:cubicBezTo>
                    <a:pt x="3365" y="149"/>
                    <a:pt x="3217" y="1"/>
                    <a:pt x="3069"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9"/>
            <p:cNvSpPr/>
            <p:nvPr/>
          </p:nvSpPr>
          <p:spPr>
            <a:xfrm>
              <a:off x="2991550" y="1569975"/>
              <a:ext cx="310575" cy="15750"/>
            </a:xfrm>
            <a:custGeom>
              <a:rect b="b" l="l" r="r" t="t"/>
              <a:pathLst>
                <a:path extrusionOk="0" h="630" w="12423">
                  <a:moveTo>
                    <a:pt x="333" y="1"/>
                  </a:moveTo>
                  <a:cubicBezTo>
                    <a:pt x="148" y="1"/>
                    <a:pt x="1" y="149"/>
                    <a:pt x="1" y="297"/>
                  </a:cubicBezTo>
                  <a:cubicBezTo>
                    <a:pt x="1" y="481"/>
                    <a:pt x="148" y="629"/>
                    <a:pt x="333" y="629"/>
                  </a:cubicBezTo>
                  <a:lnTo>
                    <a:pt x="12127" y="629"/>
                  </a:lnTo>
                  <a:cubicBezTo>
                    <a:pt x="12312" y="629"/>
                    <a:pt x="12423" y="481"/>
                    <a:pt x="12423" y="297"/>
                  </a:cubicBezTo>
                  <a:cubicBezTo>
                    <a:pt x="12423" y="149"/>
                    <a:pt x="12312" y="1"/>
                    <a:pt x="1212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9"/>
            <p:cNvSpPr/>
            <p:nvPr/>
          </p:nvSpPr>
          <p:spPr>
            <a:xfrm>
              <a:off x="2762325" y="1569975"/>
              <a:ext cx="205225" cy="15750"/>
            </a:xfrm>
            <a:custGeom>
              <a:rect b="b" l="l" r="r" t="t"/>
              <a:pathLst>
                <a:path extrusionOk="0" h="630" w="8209">
                  <a:moveTo>
                    <a:pt x="297" y="1"/>
                  </a:moveTo>
                  <a:cubicBezTo>
                    <a:pt x="149" y="1"/>
                    <a:pt x="1" y="149"/>
                    <a:pt x="1" y="297"/>
                  </a:cubicBezTo>
                  <a:cubicBezTo>
                    <a:pt x="1" y="481"/>
                    <a:pt x="149" y="629"/>
                    <a:pt x="297" y="629"/>
                  </a:cubicBezTo>
                  <a:lnTo>
                    <a:pt x="7913" y="629"/>
                  </a:lnTo>
                  <a:cubicBezTo>
                    <a:pt x="8060" y="629"/>
                    <a:pt x="8208" y="481"/>
                    <a:pt x="8208" y="297"/>
                  </a:cubicBezTo>
                  <a:cubicBezTo>
                    <a:pt x="8208" y="149"/>
                    <a:pt x="8060" y="1"/>
                    <a:pt x="791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9"/>
            <p:cNvSpPr/>
            <p:nvPr/>
          </p:nvSpPr>
          <p:spPr>
            <a:xfrm>
              <a:off x="3964800" y="1702150"/>
              <a:ext cx="47175" cy="14825"/>
            </a:xfrm>
            <a:custGeom>
              <a:rect b="b" l="l" r="r" t="t"/>
              <a:pathLst>
                <a:path extrusionOk="0" h="593" w="1887">
                  <a:moveTo>
                    <a:pt x="296" y="1"/>
                  </a:moveTo>
                  <a:cubicBezTo>
                    <a:pt x="148" y="1"/>
                    <a:pt x="1" y="112"/>
                    <a:pt x="1" y="296"/>
                  </a:cubicBezTo>
                  <a:cubicBezTo>
                    <a:pt x="1" y="444"/>
                    <a:pt x="148" y="592"/>
                    <a:pt x="296" y="592"/>
                  </a:cubicBezTo>
                  <a:lnTo>
                    <a:pt x="1590" y="592"/>
                  </a:lnTo>
                  <a:cubicBezTo>
                    <a:pt x="1775" y="592"/>
                    <a:pt x="1886" y="444"/>
                    <a:pt x="1886" y="296"/>
                  </a:cubicBezTo>
                  <a:cubicBezTo>
                    <a:pt x="1886" y="112"/>
                    <a:pt x="1775" y="1"/>
                    <a:pt x="159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9"/>
            <p:cNvSpPr/>
            <p:nvPr/>
          </p:nvSpPr>
          <p:spPr>
            <a:xfrm>
              <a:off x="3273450" y="1702150"/>
              <a:ext cx="664575" cy="14825"/>
            </a:xfrm>
            <a:custGeom>
              <a:rect b="b" l="l" r="r" t="t"/>
              <a:pathLst>
                <a:path extrusionOk="0" h="593" w="26583">
                  <a:moveTo>
                    <a:pt x="333" y="1"/>
                  </a:moveTo>
                  <a:cubicBezTo>
                    <a:pt x="148" y="1"/>
                    <a:pt x="1" y="112"/>
                    <a:pt x="1" y="296"/>
                  </a:cubicBezTo>
                  <a:cubicBezTo>
                    <a:pt x="1" y="444"/>
                    <a:pt x="148" y="592"/>
                    <a:pt x="333" y="592"/>
                  </a:cubicBezTo>
                  <a:lnTo>
                    <a:pt x="26287" y="592"/>
                  </a:lnTo>
                  <a:cubicBezTo>
                    <a:pt x="26435" y="592"/>
                    <a:pt x="26582" y="444"/>
                    <a:pt x="26582" y="296"/>
                  </a:cubicBezTo>
                  <a:cubicBezTo>
                    <a:pt x="26582" y="112"/>
                    <a:pt x="26435" y="1"/>
                    <a:pt x="2628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9"/>
            <p:cNvSpPr/>
            <p:nvPr/>
          </p:nvSpPr>
          <p:spPr>
            <a:xfrm>
              <a:off x="3112625" y="1702150"/>
              <a:ext cx="132200" cy="14825"/>
            </a:xfrm>
            <a:custGeom>
              <a:rect b="b" l="l" r="r" t="t"/>
              <a:pathLst>
                <a:path extrusionOk="0" h="593" w="5288">
                  <a:moveTo>
                    <a:pt x="333" y="1"/>
                  </a:moveTo>
                  <a:cubicBezTo>
                    <a:pt x="149" y="1"/>
                    <a:pt x="1" y="112"/>
                    <a:pt x="1" y="296"/>
                  </a:cubicBezTo>
                  <a:cubicBezTo>
                    <a:pt x="1" y="444"/>
                    <a:pt x="149" y="592"/>
                    <a:pt x="333" y="592"/>
                  </a:cubicBezTo>
                  <a:lnTo>
                    <a:pt x="4955" y="592"/>
                  </a:lnTo>
                  <a:cubicBezTo>
                    <a:pt x="5140" y="592"/>
                    <a:pt x="5287" y="444"/>
                    <a:pt x="5287" y="296"/>
                  </a:cubicBezTo>
                  <a:cubicBezTo>
                    <a:pt x="5287" y="112"/>
                    <a:pt x="5140" y="1"/>
                    <a:pt x="495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9"/>
            <p:cNvSpPr/>
            <p:nvPr/>
          </p:nvSpPr>
          <p:spPr>
            <a:xfrm>
              <a:off x="2762325" y="1702150"/>
              <a:ext cx="284700" cy="14825"/>
            </a:xfrm>
            <a:custGeom>
              <a:rect b="b" l="l" r="r" t="t"/>
              <a:pathLst>
                <a:path extrusionOk="0" h="593" w="11388">
                  <a:moveTo>
                    <a:pt x="297" y="1"/>
                  </a:moveTo>
                  <a:cubicBezTo>
                    <a:pt x="149" y="1"/>
                    <a:pt x="1" y="112"/>
                    <a:pt x="1" y="296"/>
                  </a:cubicBezTo>
                  <a:cubicBezTo>
                    <a:pt x="1" y="444"/>
                    <a:pt x="149" y="592"/>
                    <a:pt x="297" y="592"/>
                  </a:cubicBezTo>
                  <a:lnTo>
                    <a:pt x="11055" y="592"/>
                  </a:lnTo>
                  <a:cubicBezTo>
                    <a:pt x="11240" y="592"/>
                    <a:pt x="11388" y="444"/>
                    <a:pt x="11388" y="296"/>
                  </a:cubicBezTo>
                  <a:cubicBezTo>
                    <a:pt x="11388" y="112"/>
                    <a:pt x="11240" y="1"/>
                    <a:pt x="1105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9"/>
            <p:cNvSpPr/>
            <p:nvPr/>
          </p:nvSpPr>
          <p:spPr>
            <a:xfrm>
              <a:off x="3936150" y="1833400"/>
              <a:ext cx="75825" cy="15725"/>
            </a:xfrm>
            <a:custGeom>
              <a:rect b="b" l="l" r="r" t="t"/>
              <a:pathLst>
                <a:path extrusionOk="0" h="629" w="3033">
                  <a:moveTo>
                    <a:pt x="296" y="0"/>
                  </a:moveTo>
                  <a:cubicBezTo>
                    <a:pt x="111" y="0"/>
                    <a:pt x="0" y="148"/>
                    <a:pt x="0" y="333"/>
                  </a:cubicBezTo>
                  <a:cubicBezTo>
                    <a:pt x="0" y="481"/>
                    <a:pt x="111" y="629"/>
                    <a:pt x="296" y="629"/>
                  </a:cubicBezTo>
                  <a:lnTo>
                    <a:pt x="2736" y="629"/>
                  </a:lnTo>
                  <a:cubicBezTo>
                    <a:pt x="2921" y="629"/>
                    <a:pt x="3032" y="481"/>
                    <a:pt x="3032" y="333"/>
                  </a:cubicBezTo>
                  <a:cubicBezTo>
                    <a:pt x="3032" y="148"/>
                    <a:pt x="2921" y="0"/>
                    <a:pt x="273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9"/>
            <p:cNvSpPr/>
            <p:nvPr/>
          </p:nvSpPr>
          <p:spPr>
            <a:xfrm>
              <a:off x="3785500" y="1833400"/>
              <a:ext cx="88750" cy="15725"/>
            </a:xfrm>
            <a:custGeom>
              <a:rect b="b" l="l" r="r" t="t"/>
              <a:pathLst>
                <a:path extrusionOk="0" h="629" w="3550">
                  <a:moveTo>
                    <a:pt x="296" y="0"/>
                  </a:moveTo>
                  <a:cubicBezTo>
                    <a:pt x="148" y="0"/>
                    <a:pt x="0" y="148"/>
                    <a:pt x="0" y="333"/>
                  </a:cubicBezTo>
                  <a:cubicBezTo>
                    <a:pt x="0" y="481"/>
                    <a:pt x="148" y="629"/>
                    <a:pt x="296" y="629"/>
                  </a:cubicBezTo>
                  <a:lnTo>
                    <a:pt x="3254" y="629"/>
                  </a:lnTo>
                  <a:cubicBezTo>
                    <a:pt x="3439" y="629"/>
                    <a:pt x="3549" y="481"/>
                    <a:pt x="3549" y="333"/>
                  </a:cubicBezTo>
                  <a:cubicBezTo>
                    <a:pt x="3549" y="148"/>
                    <a:pt x="3439" y="0"/>
                    <a:pt x="325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9"/>
            <p:cNvSpPr/>
            <p:nvPr/>
          </p:nvSpPr>
          <p:spPr>
            <a:xfrm>
              <a:off x="3680125" y="1833400"/>
              <a:ext cx="84125" cy="15725"/>
            </a:xfrm>
            <a:custGeom>
              <a:rect b="b" l="l" r="r" t="t"/>
              <a:pathLst>
                <a:path extrusionOk="0" h="629" w="3365">
                  <a:moveTo>
                    <a:pt x="296" y="0"/>
                  </a:moveTo>
                  <a:cubicBezTo>
                    <a:pt x="149" y="0"/>
                    <a:pt x="1" y="148"/>
                    <a:pt x="1" y="333"/>
                  </a:cubicBezTo>
                  <a:cubicBezTo>
                    <a:pt x="1" y="481"/>
                    <a:pt x="149" y="629"/>
                    <a:pt x="296" y="629"/>
                  </a:cubicBezTo>
                  <a:lnTo>
                    <a:pt x="3032" y="629"/>
                  </a:lnTo>
                  <a:cubicBezTo>
                    <a:pt x="3217" y="629"/>
                    <a:pt x="3365" y="481"/>
                    <a:pt x="3365" y="333"/>
                  </a:cubicBezTo>
                  <a:cubicBezTo>
                    <a:pt x="3365" y="148"/>
                    <a:pt x="3217" y="0"/>
                    <a:pt x="3032"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9"/>
            <p:cNvSpPr/>
            <p:nvPr/>
          </p:nvSpPr>
          <p:spPr>
            <a:xfrm>
              <a:off x="3535025" y="1833400"/>
              <a:ext cx="121100" cy="15725"/>
            </a:xfrm>
            <a:custGeom>
              <a:rect b="b" l="l" r="r" t="t"/>
              <a:pathLst>
                <a:path extrusionOk="0" h="629" w="4844">
                  <a:moveTo>
                    <a:pt x="296" y="0"/>
                  </a:moveTo>
                  <a:cubicBezTo>
                    <a:pt x="148" y="0"/>
                    <a:pt x="0" y="148"/>
                    <a:pt x="0" y="333"/>
                  </a:cubicBezTo>
                  <a:cubicBezTo>
                    <a:pt x="0" y="481"/>
                    <a:pt x="148" y="629"/>
                    <a:pt x="296" y="629"/>
                  </a:cubicBezTo>
                  <a:lnTo>
                    <a:pt x="4511" y="629"/>
                  </a:lnTo>
                  <a:cubicBezTo>
                    <a:pt x="4696" y="629"/>
                    <a:pt x="4843" y="481"/>
                    <a:pt x="4843" y="333"/>
                  </a:cubicBezTo>
                  <a:cubicBezTo>
                    <a:pt x="4843" y="148"/>
                    <a:pt x="4696" y="0"/>
                    <a:pt x="451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9"/>
            <p:cNvSpPr/>
            <p:nvPr/>
          </p:nvSpPr>
          <p:spPr>
            <a:xfrm>
              <a:off x="3421325" y="1833400"/>
              <a:ext cx="97075" cy="15725"/>
            </a:xfrm>
            <a:custGeom>
              <a:rect b="b" l="l" r="r" t="t"/>
              <a:pathLst>
                <a:path extrusionOk="0" h="629" w="3883">
                  <a:moveTo>
                    <a:pt x="334" y="0"/>
                  </a:moveTo>
                  <a:cubicBezTo>
                    <a:pt x="149" y="0"/>
                    <a:pt x="1" y="148"/>
                    <a:pt x="1" y="333"/>
                  </a:cubicBezTo>
                  <a:cubicBezTo>
                    <a:pt x="1" y="481"/>
                    <a:pt x="149" y="629"/>
                    <a:pt x="334" y="629"/>
                  </a:cubicBezTo>
                  <a:lnTo>
                    <a:pt x="3587" y="629"/>
                  </a:lnTo>
                  <a:cubicBezTo>
                    <a:pt x="3772" y="629"/>
                    <a:pt x="3883" y="481"/>
                    <a:pt x="3883" y="333"/>
                  </a:cubicBezTo>
                  <a:cubicBezTo>
                    <a:pt x="3883" y="148"/>
                    <a:pt x="3772" y="0"/>
                    <a:pt x="358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9"/>
            <p:cNvSpPr/>
            <p:nvPr/>
          </p:nvSpPr>
          <p:spPr>
            <a:xfrm>
              <a:off x="3347400" y="1833400"/>
              <a:ext cx="65650" cy="15725"/>
            </a:xfrm>
            <a:custGeom>
              <a:rect b="b" l="l" r="r" t="t"/>
              <a:pathLst>
                <a:path extrusionOk="0" h="629" w="2626">
                  <a:moveTo>
                    <a:pt x="333" y="0"/>
                  </a:moveTo>
                  <a:cubicBezTo>
                    <a:pt x="148" y="0"/>
                    <a:pt x="0" y="148"/>
                    <a:pt x="0" y="333"/>
                  </a:cubicBezTo>
                  <a:cubicBezTo>
                    <a:pt x="0" y="481"/>
                    <a:pt x="148" y="629"/>
                    <a:pt x="333" y="629"/>
                  </a:cubicBezTo>
                  <a:lnTo>
                    <a:pt x="2329" y="629"/>
                  </a:lnTo>
                  <a:cubicBezTo>
                    <a:pt x="2477" y="629"/>
                    <a:pt x="2625" y="481"/>
                    <a:pt x="2625" y="333"/>
                  </a:cubicBezTo>
                  <a:cubicBezTo>
                    <a:pt x="2625" y="148"/>
                    <a:pt x="2477" y="0"/>
                    <a:pt x="232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9"/>
            <p:cNvSpPr/>
            <p:nvPr/>
          </p:nvSpPr>
          <p:spPr>
            <a:xfrm>
              <a:off x="3002650" y="1833400"/>
              <a:ext cx="331825" cy="15725"/>
            </a:xfrm>
            <a:custGeom>
              <a:rect b="b" l="l" r="r" t="t"/>
              <a:pathLst>
                <a:path extrusionOk="0" h="629" w="13273">
                  <a:moveTo>
                    <a:pt x="296" y="0"/>
                  </a:moveTo>
                  <a:cubicBezTo>
                    <a:pt x="111" y="0"/>
                    <a:pt x="0" y="148"/>
                    <a:pt x="0" y="333"/>
                  </a:cubicBezTo>
                  <a:cubicBezTo>
                    <a:pt x="0" y="481"/>
                    <a:pt x="111" y="629"/>
                    <a:pt x="296" y="629"/>
                  </a:cubicBezTo>
                  <a:lnTo>
                    <a:pt x="12940" y="629"/>
                  </a:lnTo>
                  <a:cubicBezTo>
                    <a:pt x="13125" y="629"/>
                    <a:pt x="13273" y="481"/>
                    <a:pt x="13273" y="333"/>
                  </a:cubicBezTo>
                  <a:cubicBezTo>
                    <a:pt x="13273" y="148"/>
                    <a:pt x="13125" y="0"/>
                    <a:pt x="1294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9"/>
            <p:cNvSpPr/>
            <p:nvPr/>
          </p:nvSpPr>
          <p:spPr>
            <a:xfrm>
              <a:off x="2762325" y="1833400"/>
              <a:ext cx="229250" cy="15725"/>
            </a:xfrm>
            <a:custGeom>
              <a:rect b="b" l="l" r="r" t="t"/>
              <a:pathLst>
                <a:path extrusionOk="0" h="629" w="9170">
                  <a:moveTo>
                    <a:pt x="297" y="0"/>
                  </a:moveTo>
                  <a:cubicBezTo>
                    <a:pt x="149" y="0"/>
                    <a:pt x="1" y="148"/>
                    <a:pt x="1" y="333"/>
                  </a:cubicBezTo>
                  <a:cubicBezTo>
                    <a:pt x="1" y="481"/>
                    <a:pt x="149" y="629"/>
                    <a:pt x="297" y="629"/>
                  </a:cubicBezTo>
                  <a:lnTo>
                    <a:pt x="8837" y="629"/>
                  </a:lnTo>
                  <a:cubicBezTo>
                    <a:pt x="9022" y="629"/>
                    <a:pt x="9170" y="481"/>
                    <a:pt x="9170" y="333"/>
                  </a:cubicBezTo>
                  <a:cubicBezTo>
                    <a:pt x="9170" y="148"/>
                    <a:pt x="9022" y="0"/>
                    <a:pt x="883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9"/>
            <p:cNvSpPr/>
            <p:nvPr/>
          </p:nvSpPr>
          <p:spPr>
            <a:xfrm>
              <a:off x="3726350" y="2067250"/>
              <a:ext cx="73025" cy="73025"/>
            </a:xfrm>
            <a:custGeom>
              <a:rect b="b" l="l" r="r" t="t"/>
              <a:pathLst>
                <a:path extrusionOk="0" h="2921" w="2921">
                  <a:moveTo>
                    <a:pt x="1479" y="0"/>
                  </a:moveTo>
                  <a:cubicBezTo>
                    <a:pt x="666" y="0"/>
                    <a:pt x="0" y="629"/>
                    <a:pt x="0" y="1442"/>
                  </a:cubicBezTo>
                  <a:cubicBezTo>
                    <a:pt x="0" y="2255"/>
                    <a:pt x="666" y="2921"/>
                    <a:pt x="1479" y="2921"/>
                  </a:cubicBezTo>
                  <a:cubicBezTo>
                    <a:pt x="2292" y="2921"/>
                    <a:pt x="2921" y="2255"/>
                    <a:pt x="2921" y="1442"/>
                  </a:cubicBezTo>
                  <a:cubicBezTo>
                    <a:pt x="2921" y="629"/>
                    <a:pt x="2292" y="0"/>
                    <a:pt x="1479"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9"/>
            <p:cNvSpPr/>
            <p:nvPr/>
          </p:nvSpPr>
          <p:spPr>
            <a:xfrm>
              <a:off x="3718950" y="2058925"/>
              <a:ext cx="88750" cy="88750"/>
            </a:xfrm>
            <a:custGeom>
              <a:rect b="b" l="l" r="r" t="t"/>
              <a:pathLst>
                <a:path extrusionOk="0" h="3550" w="3550">
                  <a:moveTo>
                    <a:pt x="1775" y="629"/>
                  </a:moveTo>
                  <a:cubicBezTo>
                    <a:pt x="2403" y="629"/>
                    <a:pt x="2921" y="1146"/>
                    <a:pt x="2921" y="1775"/>
                  </a:cubicBezTo>
                  <a:cubicBezTo>
                    <a:pt x="2921" y="2403"/>
                    <a:pt x="2403" y="2921"/>
                    <a:pt x="1775" y="2921"/>
                  </a:cubicBezTo>
                  <a:cubicBezTo>
                    <a:pt x="1146" y="2921"/>
                    <a:pt x="629" y="2403"/>
                    <a:pt x="629" y="1775"/>
                  </a:cubicBezTo>
                  <a:cubicBezTo>
                    <a:pt x="629" y="1146"/>
                    <a:pt x="1146" y="629"/>
                    <a:pt x="1775" y="629"/>
                  </a:cubicBezTo>
                  <a:close/>
                  <a:moveTo>
                    <a:pt x="1775" y="0"/>
                  </a:moveTo>
                  <a:cubicBezTo>
                    <a:pt x="814" y="0"/>
                    <a:pt x="0" y="814"/>
                    <a:pt x="0" y="1775"/>
                  </a:cubicBezTo>
                  <a:cubicBezTo>
                    <a:pt x="0" y="2736"/>
                    <a:pt x="814" y="3549"/>
                    <a:pt x="1775" y="3549"/>
                  </a:cubicBezTo>
                  <a:cubicBezTo>
                    <a:pt x="2736" y="3549"/>
                    <a:pt x="3550" y="2736"/>
                    <a:pt x="3550" y="1775"/>
                  </a:cubicBezTo>
                  <a:cubicBezTo>
                    <a:pt x="3550" y="814"/>
                    <a:pt x="2736" y="0"/>
                    <a:pt x="177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9"/>
            <p:cNvSpPr/>
            <p:nvPr/>
          </p:nvSpPr>
          <p:spPr>
            <a:xfrm>
              <a:off x="2028475" y="3650500"/>
              <a:ext cx="3505750" cy="189500"/>
            </a:xfrm>
            <a:custGeom>
              <a:rect b="b" l="l" r="r" t="t"/>
              <a:pathLst>
                <a:path extrusionOk="0" h="7580" w="140230">
                  <a:moveTo>
                    <a:pt x="0" y="1"/>
                  </a:moveTo>
                  <a:lnTo>
                    <a:pt x="0" y="7580"/>
                  </a:lnTo>
                  <a:lnTo>
                    <a:pt x="140230" y="7580"/>
                  </a:lnTo>
                  <a:lnTo>
                    <a:pt x="1402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9"/>
            <p:cNvSpPr/>
            <p:nvPr/>
          </p:nvSpPr>
          <p:spPr>
            <a:xfrm>
              <a:off x="2021075" y="3643125"/>
              <a:ext cx="3521475" cy="204275"/>
            </a:xfrm>
            <a:custGeom>
              <a:rect b="b" l="l" r="r" t="t"/>
              <a:pathLst>
                <a:path extrusionOk="0" h="8171" w="140859">
                  <a:moveTo>
                    <a:pt x="140230" y="629"/>
                  </a:moveTo>
                  <a:lnTo>
                    <a:pt x="140230" y="7542"/>
                  </a:lnTo>
                  <a:lnTo>
                    <a:pt x="592" y="7542"/>
                  </a:lnTo>
                  <a:lnTo>
                    <a:pt x="592" y="629"/>
                  </a:lnTo>
                  <a:close/>
                  <a:moveTo>
                    <a:pt x="296" y="0"/>
                  </a:moveTo>
                  <a:cubicBezTo>
                    <a:pt x="222" y="0"/>
                    <a:pt x="148" y="37"/>
                    <a:pt x="74" y="74"/>
                  </a:cubicBezTo>
                  <a:cubicBezTo>
                    <a:pt x="37" y="148"/>
                    <a:pt x="0" y="222"/>
                    <a:pt x="0" y="296"/>
                  </a:cubicBezTo>
                  <a:lnTo>
                    <a:pt x="0" y="7875"/>
                  </a:lnTo>
                  <a:cubicBezTo>
                    <a:pt x="0" y="7949"/>
                    <a:pt x="37" y="8023"/>
                    <a:pt x="74" y="8097"/>
                  </a:cubicBezTo>
                  <a:cubicBezTo>
                    <a:pt x="148" y="8134"/>
                    <a:pt x="222" y="8171"/>
                    <a:pt x="296" y="8171"/>
                  </a:cubicBezTo>
                  <a:lnTo>
                    <a:pt x="140526" y="8171"/>
                  </a:lnTo>
                  <a:cubicBezTo>
                    <a:pt x="140637" y="8171"/>
                    <a:pt x="140711" y="8134"/>
                    <a:pt x="140747" y="8097"/>
                  </a:cubicBezTo>
                  <a:cubicBezTo>
                    <a:pt x="140821" y="8023"/>
                    <a:pt x="140858" y="7949"/>
                    <a:pt x="140858" y="7875"/>
                  </a:cubicBezTo>
                  <a:lnTo>
                    <a:pt x="140858" y="296"/>
                  </a:lnTo>
                  <a:cubicBezTo>
                    <a:pt x="140858" y="222"/>
                    <a:pt x="140821" y="148"/>
                    <a:pt x="140747" y="74"/>
                  </a:cubicBezTo>
                  <a:cubicBezTo>
                    <a:pt x="140711" y="37"/>
                    <a:pt x="140637" y="0"/>
                    <a:pt x="14052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9"/>
            <p:cNvSpPr/>
            <p:nvPr/>
          </p:nvSpPr>
          <p:spPr>
            <a:xfrm>
              <a:off x="1668925" y="2418450"/>
              <a:ext cx="4230400" cy="734825"/>
            </a:xfrm>
            <a:custGeom>
              <a:rect b="b" l="l" r="r" t="t"/>
              <a:pathLst>
                <a:path extrusionOk="0" h="29393" w="169216">
                  <a:moveTo>
                    <a:pt x="52647" y="1"/>
                  </a:moveTo>
                  <a:lnTo>
                    <a:pt x="1" y="15085"/>
                  </a:lnTo>
                  <a:lnTo>
                    <a:pt x="6027" y="29393"/>
                  </a:lnTo>
                  <a:lnTo>
                    <a:pt x="163189" y="29393"/>
                  </a:lnTo>
                  <a:lnTo>
                    <a:pt x="169215" y="15085"/>
                  </a:lnTo>
                  <a:lnTo>
                    <a:pt x="11656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9"/>
            <p:cNvSpPr/>
            <p:nvPr/>
          </p:nvSpPr>
          <p:spPr>
            <a:xfrm>
              <a:off x="1661525" y="2410150"/>
              <a:ext cx="4246100" cy="750525"/>
            </a:xfrm>
            <a:custGeom>
              <a:rect b="b" l="l" r="r" t="t"/>
              <a:pathLst>
                <a:path extrusionOk="0" h="30021" w="169844">
                  <a:moveTo>
                    <a:pt x="116791" y="629"/>
                  </a:moveTo>
                  <a:lnTo>
                    <a:pt x="169104" y="15639"/>
                  </a:lnTo>
                  <a:lnTo>
                    <a:pt x="163300" y="29429"/>
                  </a:lnTo>
                  <a:lnTo>
                    <a:pt x="6545" y="29429"/>
                  </a:lnTo>
                  <a:lnTo>
                    <a:pt x="740" y="15639"/>
                  </a:lnTo>
                  <a:lnTo>
                    <a:pt x="53017" y="629"/>
                  </a:lnTo>
                  <a:close/>
                  <a:moveTo>
                    <a:pt x="52943" y="0"/>
                  </a:moveTo>
                  <a:lnTo>
                    <a:pt x="52869" y="37"/>
                  </a:lnTo>
                  <a:lnTo>
                    <a:pt x="223" y="15121"/>
                  </a:lnTo>
                  <a:cubicBezTo>
                    <a:pt x="149" y="15158"/>
                    <a:pt x="75" y="15232"/>
                    <a:pt x="38" y="15306"/>
                  </a:cubicBezTo>
                  <a:cubicBezTo>
                    <a:pt x="1" y="15380"/>
                    <a:pt x="1" y="15454"/>
                    <a:pt x="38" y="15565"/>
                  </a:cubicBezTo>
                  <a:lnTo>
                    <a:pt x="6064" y="29836"/>
                  </a:lnTo>
                  <a:cubicBezTo>
                    <a:pt x="6101" y="29946"/>
                    <a:pt x="6212" y="30020"/>
                    <a:pt x="6323" y="30020"/>
                  </a:cubicBezTo>
                  <a:lnTo>
                    <a:pt x="163485" y="30020"/>
                  </a:lnTo>
                  <a:cubicBezTo>
                    <a:pt x="163633" y="30020"/>
                    <a:pt x="163744" y="29946"/>
                    <a:pt x="163781" y="29836"/>
                  </a:cubicBezTo>
                  <a:lnTo>
                    <a:pt x="169807" y="15565"/>
                  </a:lnTo>
                  <a:cubicBezTo>
                    <a:pt x="169844" y="15454"/>
                    <a:pt x="169844" y="15380"/>
                    <a:pt x="169807" y="15306"/>
                  </a:cubicBezTo>
                  <a:cubicBezTo>
                    <a:pt x="169770" y="15232"/>
                    <a:pt x="169696" y="15158"/>
                    <a:pt x="169622" y="15121"/>
                  </a:cubicBezTo>
                  <a:lnTo>
                    <a:pt x="116976" y="37"/>
                  </a:lnTo>
                  <a:lnTo>
                    <a:pt x="116865"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9"/>
            <p:cNvSpPr/>
            <p:nvPr/>
          </p:nvSpPr>
          <p:spPr>
            <a:xfrm>
              <a:off x="2122750" y="2690200"/>
              <a:ext cx="409475" cy="244950"/>
            </a:xfrm>
            <a:custGeom>
              <a:rect b="b" l="l" r="r" t="t"/>
              <a:pathLst>
                <a:path extrusionOk="0" h="9798" w="16379">
                  <a:moveTo>
                    <a:pt x="9391" y="0"/>
                  </a:moveTo>
                  <a:lnTo>
                    <a:pt x="0" y="2366"/>
                  </a:lnTo>
                  <a:lnTo>
                    <a:pt x="6248" y="9798"/>
                  </a:lnTo>
                  <a:lnTo>
                    <a:pt x="16378" y="8910"/>
                  </a:lnTo>
                  <a:lnTo>
                    <a:pt x="9391"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9"/>
            <p:cNvSpPr/>
            <p:nvPr/>
          </p:nvSpPr>
          <p:spPr>
            <a:xfrm>
              <a:off x="2396325" y="2621800"/>
              <a:ext cx="409475" cy="244950"/>
            </a:xfrm>
            <a:custGeom>
              <a:rect b="b" l="l" r="r" t="t"/>
              <a:pathLst>
                <a:path extrusionOk="0" h="9798" w="16379">
                  <a:moveTo>
                    <a:pt x="9391" y="0"/>
                  </a:moveTo>
                  <a:lnTo>
                    <a:pt x="0" y="2367"/>
                  </a:lnTo>
                  <a:lnTo>
                    <a:pt x="6249" y="9798"/>
                  </a:lnTo>
                  <a:lnTo>
                    <a:pt x="16378" y="8910"/>
                  </a:lnTo>
                  <a:lnTo>
                    <a:pt x="9391"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9"/>
            <p:cNvSpPr/>
            <p:nvPr/>
          </p:nvSpPr>
          <p:spPr>
            <a:xfrm>
              <a:off x="5047125" y="2690200"/>
              <a:ext cx="409475" cy="244950"/>
            </a:xfrm>
            <a:custGeom>
              <a:rect b="b" l="l" r="r" t="t"/>
              <a:pathLst>
                <a:path extrusionOk="0" h="9798" w="16379">
                  <a:moveTo>
                    <a:pt x="6988" y="0"/>
                  </a:moveTo>
                  <a:lnTo>
                    <a:pt x="0" y="8910"/>
                  </a:lnTo>
                  <a:lnTo>
                    <a:pt x="10130" y="9798"/>
                  </a:lnTo>
                  <a:lnTo>
                    <a:pt x="16378" y="2366"/>
                  </a:lnTo>
                  <a:lnTo>
                    <a:pt x="6988"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9"/>
            <p:cNvSpPr/>
            <p:nvPr/>
          </p:nvSpPr>
          <p:spPr>
            <a:xfrm>
              <a:off x="4772600" y="2621800"/>
              <a:ext cx="410400" cy="244950"/>
            </a:xfrm>
            <a:custGeom>
              <a:rect b="b" l="l" r="r" t="t"/>
              <a:pathLst>
                <a:path extrusionOk="0" h="9798" w="16416">
                  <a:moveTo>
                    <a:pt x="7025" y="0"/>
                  </a:moveTo>
                  <a:lnTo>
                    <a:pt x="1" y="8910"/>
                  </a:lnTo>
                  <a:lnTo>
                    <a:pt x="10131" y="9798"/>
                  </a:lnTo>
                  <a:lnTo>
                    <a:pt x="16416" y="2367"/>
                  </a:lnTo>
                  <a:lnTo>
                    <a:pt x="7025"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9"/>
            <p:cNvSpPr/>
            <p:nvPr/>
          </p:nvSpPr>
          <p:spPr>
            <a:xfrm>
              <a:off x="1668925" y="2795550"/>
              <a:ext cx="863300" cy="854975"/>
            </a:xfrm>
            <a:custGeom>
              <a:rect b="b" l="l" r="r" t="t"/>
              <a:pathLst>
                <a:path extrusionOk="0" h="34199" w="34532">
                  <a:moveTo>
                    <a:pt x="1" y="1"/>
                  </a:moveTo>
                  <a:lnTo>
                    <a:pt x="14604" y="34199"/>
                  </a:lnTo>
                  <a:lnTo>
                    <a:pt x="31537" y="34199"/>
                  </a:lnTo>
                  <a:lnTo>
                    <a:pt x="34531" y="4696"/>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9"/>
            <p:cNvSpPr/>
            <p:nvPr/>
          </p:nvSpPr>
          <p:spPr>
            <a:xfrm>
              <a:off x="1661525" y="2788175"/>
              <a:ext cx="879000" cy="870675"/>
            </a:xfrm>
            <a:custGeom>
              <a:rect b="b" l="l" r="r" t="t"/>
              <a:pathLst>
                <a:path extrusionOk="0" h="34827" w="35160">
                  <a:moveTo>
                    <a:pt x="814" y="703"/>
                  </a:moveTo>
                  <a:lnTo>
                    <a:pt x="34494" y="5250"/>
                  </a:lnTo>
                  <a:lnTo>
                    <a:pt x="31526" y="34198"/>
                  </a:lnTo>
                  <a:lnTo>
                    <a:pt x="15122" y="34198"/>
                  </a:lnTo>
                  <a:lnTo>
                    <a:pt x="814" y="703"/>
                  </a:lnTo>
                  <a:close/>
                  <a:moveTo>
                    <a:pt x="334" y="0"/>
                  </a:moveTo>
                  <a:cubicBezTo>
                    <a:pt x="260" y="0"/>
                    <a:pt x="149" y="37"/>
                    <a:pt x="75" y="111"/>
                  </a:cubicBezTo>
                  <a:cubicBezTo>
                    <a:pt x="1" y="222"/>
                    <a:pt x="1" y="333"/>
                    <a:pt x="38" y="444"/>
                  </a:cubicBezTo>
                  <a:lnTo>
                    <a:pt x="14641" y="34605"/>
                  </a:lnTo>
                  <a:cubicBezTo>
                    <a:pt x="14678" y="34753"/>
                    <a:pt x="14789" y="34827"/>
                    <a:pt x="14900" y="34827"/>
                  </a:cubicBezTo>
                  <a:lnTo>
                    <a:pt x="31833" y="34827"/>
                  </a:lnTo>
                  <a:cubicBezTo>
                    <a:pt x="31980" y="34827"/>
                    <a:pt x="32091" y="34679"/>
                    <a:pt x="32128" y="34531"/>
                  </a:cubicBezTo>
                  <a:lnTo>
                    <a:pt x="35123" y="5028"/>
                  </a:lnTo>
                  <a:cubicBezTo>
                    <a:pt x="35160" y="4843"/>
                    <a:pt x="35049" y="4695"/>
                    <a:pt x="34864" y="4695"/>
                  </a:cubicBezTo>
                  <a:lnTo>
                    <a:pt x="334"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9"/>
            <p:cNvSpPr/>
            <p:nvPr/>
          </p:nvSpPr>
          <p:spPr>
            <a:xfrm>
              <a:off x="564425" y="2517350"/>
              <a:ext cx="635925" cy="2438250"/>
            </a:xfrm>
            <a:custGeom>
              <a:rect b="b" l="l" r="r" t="t"/>
              <a:pathLst>
                <a:path extrusionOk="0" h="97530" w="25437">
                  <a:moveTo>
                    <a:pt x="1" y="1"/>
                  </a:moveTo>
                  <a:lnTo>
                    <a:pt x="1" y="97049"/>
                  </a:lnTo>
                  <a:lnTo>
                    <a:pt x="24438" y="97530"/>
                  </a:lnTo>
                  <a:lnTo>
                    <a:pt x="25437" y="97530"/>
                  </a:lnTo>
                  <a:lnTo>
                    <a:pt x="25437" y="61853"/>
                  </a:lnTo>
                  <a:lnTo>
                    <a:pt x="1"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9"/>
            <p:cNvSpPr/>
            <p:nvPr/>
          </p:nvSpPr>
          <p:spPr>
            <a:xfrm>
              <a:off x="557050" y="2509725"/>
              <a:ext cx="651625" cy="2453275"/>
            </a:xfrm>
            <a:custGeom>
              <a:rect b="b" l="l" r="r" t="t"/>
              <a:pathLst>
                <a:path extrusionOk="0" h="98131" w="26065">
                  <a:moveTo>
                    <a:pt x="629" y="1859"/>
                  </a:moveTo>
                  <a:lnTo>
                    <a:pt x="25436" y="62232"/>
                  </a:lnTo>
                  <a:lnTo>
                    <a:pt x="25436" y="97502"/>
                  </a:lnTo>
                  <a:lnTo>
                    <a:pt x="24733" y="97502"/>
                  </a:lnTo>
                  <a:lnTo>
                    <a:pt x="629" y="97021"/>
                  </a:lnTo>
                  <a:lnTo>
                    <a:pt x="629" y="1859"/>
                  </a:lnTo>
                  <a:close/>
                  <a:moveTo>
                    <a:pt x="334" y="1"/>
                  </a:moveTo>
                  <a:cubicBezTo>
                    <a:pt x="310" y="1"/>
                    <a:pt x="284" y="4"/>
                    <a:pt x="259" y="10"/>
                  </a:cubicBezTo>
                  <a:cubicBezTo>
                    <a:pt x="111" y="47"/>
                    <a:pt x="0" y="158"/>
                    <a:pt x="0" y="306"/>
                  </a:cubicBezTo>
                  <a:lnTo>
                    <a:pt x="0" y="97354"/>
                  </a:lnTo>
                  <a:cubicBezTo>
                    <a:pt x="0" y="97502"/>
                    <a:pt x="148" y="97650"/>
                    <a:pt x="296" y="97650"/>
                  </a:cubicBezTo>
                  <a:lnTo>
                    <a:pt x="24733" y="98130"/>
                  </a:lnTo>
                  <a:lnTo>
                    <a:pt x="25732" y="98130"/>
                  </a:lnTo>
                  <a:cubicBezTo>
                    <a:pt x="25842" y="98130"/>
                    <a:pt x="25916" y="98093"/>
                    <a:pt x="25953" y="98056"/>
                  </a:cubicBezTo>
                  <a:cubicBezTo>
                    <a:pt x="26027" y="97982"/>
                    <a:pt x="26064" y="97908"/>
                    <a:pt x="26064" y="97835"/>
                  </a:cubicBezTo>
                  <a:lnTo>
                    <a:pt x="26064" y="62158"/>
                  </a:lnTo>
                  <a:lnTo>
                    <a:pt x="26027" y="62047"/>
                  </a:lnTo>
                  <a:lnTo>
                    <a:pt x="592" y="195"/>
                  </a:lnTo>
                  <a:cubicBezTo>
                    <a:pt x="561" y="72"/>
                    <a:pt x="454" y="1"/>
                    <a:pt x="33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9"/>
            <p:cNvSpPr/>
            <p:nvPr/>
          </p:nvSpPr>
          <p:spPr>
            <a:xfrm>
              <a:off x="6378975" y="2517350"/>
              <a:ext cx="635925" cy="2438250"/>
            </a:xfrm>
            <a:custGeom>
              <a:rect b="b" l="l" r="r" t="t"/>
              <a:pathLst>
                <a:path extrusionOk="0" h="97530" w="25437">
                  <a:moveTo>
                    <a:pt x="25437" y="1"/>
                  </a:moveTo>
                  <a:lnTo>
                    <a:pt x="1" y="61853"/>
                  </a:lnTo>
                  <a:lnTo>
                    <a:pt x="1" y="97530"/>
                  </a:lnTo>
                  <a:lnTo>
                    <a:pt x="1036" y="97530"/>
                  </a:lnTo>
                  <a:lnTo>
                    <a:pt x="25437" y="97049"/>
                  </a:lnTo>
                  <a:lnTo>
                    <a:pt x="25437"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9"/>
            <p:cNvSpPr/>
            <p:nvPr/>
          </p:nvSpPr>
          <p:spPr>
            <a:xfrm>
              <a:off x="6371600" y="2509725"/>
              <a:ext cx="650700" cy="2453275"/>
            </a:xfrm>
            <a:custGeom>
              <a:rect b="b" l="l" r="r" t="t"/>
              <a:pathLst>
                <a:path extrusionOk="0" h="98131" w="26028">
                  <a:moveTo>
                    <a:pt x="25436" y="1859"/>
                  </a:moveTo>
                  <a:lnTo>
                    <a:pt x="25436" y="97021"/>
                  </a:lnTo>
                  <a:lnTo>
                    <a:pt x="1331" y="97502"/>
                  </a:lnTo>
                  <a:lnTo>
                    <a:pt x="592" y="97502"/>
                  </a:lnTo>
                  <a:lnTo>
                    <a:pt x="592" y="62232"/>
                  </a:lnTo>
                  <a:lnTo>
                    <a:pt x="25436" y="1859"/>
                  </a:lnTo>
                  <a:close/>
                  <a:moveTo>
                    <a:pt x="25730" y="1"/>
                  </a:moveTo>
                  <a:cubicBezTo>
                    <a:pt x="25609" y="1"/>
                    <a:pt x="25497" y="72"/>
                    <a:pt x="25436" y="195"/>
                  </a:cubicBezTo>
                  <a:lnTo>
                    <a:pt x="0" y="62047"/>
                  </a:lnTo>
                  <a:lnTo>
                    <a:pt x="0" y="62158"/>
                  </a:lnTo>
                  <a:lnTo>
                    <a:pt x="0" y="97835"/>
                  </a:lnTo>
                  <a:cubicBezTo>
                    <a:pt x="0" y="97908"/>
                    <a:pt x="37" y="97982"/>
                    <a:pt x="74" y="98056"/>
                  </a:cubicBezTo>
                  <a:cubicBezTo>
                    <a:pt x="148" y="98093"/>
                    <a:pt x="222" y="98130"/>
                    <a:pt x="296" y="98130"/>
                  </a:cubicBezTo>
                  <a:lnTo>
                    <a:pt x="1331" y="98130"/>
                  </a:lnTo>
                  <a:lnTo>
                    <a:pt x="25732" y="97650"/>
                  </a:lnTo>
                  <a:cubicBezTo>
                    <a:pt x="25916" y="97650"/>
                    <a:pt x="26027" y="97502"/>
                    <a:pt x="26027" y="97354"/>
                  </a:cubicBezTo>
                  <a:lnTo>
                    <a:pt x="26027" y="306"/>
                  </a:lnTo>
                  <a:cubicBezTo>
                    <a:pt x="26027" y="158"/>
                    <a:pt x="25953" y="47"/>
                    <a:pt x="25805" y="10"/>
                  </a:cubicBezTo>
                  <a:cubicBezTo>
                    <a:pt x="25780" y="4"/>
                    <a:pt x="25755" y="1"/>
                    <a:pt x="2573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9"/>
            <p:cNvSpPr/>
            <p:nvPr/>
          </p:nvSpPr>
          <p:spPr>
            <a:xfrm>
              <a:off x="564425" y="2517350"/>
              <a:ext cx="1469625" cy="1546325"/>
            </a:xfrm>
            <a:custGeom>
              <a:rect b="b" l="l" r="r" t="t"/>
              <a:pathLst>
                <a:path extrusionOk="0" h="61853" w="58785">
                  <a:moveTo>
                    <a:pt x="1" y="1"/>
                  </a:moveTo>
                  <a:lnTo>
                    <a:pt x="25363" y="61853"/>
                  </a:lnTo>
                  <a:lnTo>
                    <a:pt x="58784" y="45327"/>
                  </a:lnTo>
                  <a:lnTo>
                    <a:pt x="44181" y="11129"/>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9"/>
            <p:cNvSpPr/>
            <p:nvPr/>
          </p:nvSpPr>
          <p:spPr>
            <a:xfrm>
              <a:off x="556125" y="2509600"/>
              <a:ext cx="1487150" cy="1562075"/>
            </a:xfrm>
            <a:custGeom>
              <a:rect b="b" l="l" r="r" t="t"/>
              <a:pathLst>
                <a:path extrusionOk="0" h="62483" w="59486">
                  <a:moveTo>
                    <a:pt x="850" y="754"/>
                  </a:moveTo>
                  <a:lnTo>
                    <a:pt x="44291" y="11698"/>
                  </a:lnTo>
                  <a:lnTo>
                    <a:pt x="58752" y="45503"/>
                  </a:lnTo>
                  <a:lnTo>
                    <a:pt x="58752" y="45503"/>
                  </a:lnTo>
                  <a:lnTo>
                    <a:pt x="25879" y="61756"/>
                  </a:lnTo>
                  <a:lnTo>
                    <a:pt x="850" y="754"/>
                  </a:lnTo>
                  <a:close/>
                  <a:moveTo>
                    <a:pt x="318" y="1"/>
                  </a:moveTo>
                  <a:cubicBezTo>
                    <a:pt x="239" y="1"/>
                    <a:pt x="165" y="35"/>
                    <a:pt x="111" y="89"/>
                  </a:cubicBezTo>
                  <a:cubicBezTo>
                    <a:pt x="37" y="200"/>
                    <a:pt x="0" y="311"/>
                    <a:pt x="74" y="422"/>
                  </a:cubicBezTo>
                  <a:lnTo>
                    <a:pt x="25399" y="62274"/>
                  </a:lnTo>
                  <a:cubicBezTo>
                    <a:pt x="25436" y="62348"/>
                    <a:pt x="25510" y="62422"/>
                    <a:pt x="25584" y="62459"/>
                  </a:cubicBezTo>
                  <a:cubicBezTo>
                    <a:pt x="25614" y="62474"/>
                    <a:pt x="25651" y="62483"/>
                    <a:pt x="25689" y="62483"/>
                  </a:cubicBezTo>
                  <a:cubicBezTo>
                    <a:pt x="25743" y="62483"/>
                    <a:pt x="25799" y="62465"/>
                    <a:pt x="25842" y="62422"/>
                  </a:cubicBezTo>
                  <a:lnTo>
                    <a:pt x="59264" y="45933"/>
                  </a:lnTo>
                  <a:cubicBezTo>
                    <a:pt x="59412" y="45859"/>
                    <a:pt x="59486" y="45674"/>
                    <a:pt x="59412" y="45526"/>
                  </a:cubicBezTo>
                  <a:lnTo>
                    <a:pt x="44808" y="11328"/>
                  </a:lnTo>
                  <a:cubicBezTo>
                    <a:pt x="44771" y="11254"/>
                    <a:pt x="44697" y="11180"/>
                    <a:pt x="44587" y="11143"/>
                  </a:cubicBezTo>
                  <a:lnTo>
                    <a:pt x="407" y="15"/>
                  </a:lnTo>
                  <a:cubicBezTo>
                    <a:pt x="377" y="5"/>
                    <a:pt x="347" y="1"/>
                    <a:pt x="318"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9"/>
            <p:cNvSpPr/>
            <p:nvPr/>
          </p:nvSpPr>
          <p:spPr>
            <a:xfrm>
              <a:off x="5038800" y="2795550"/>
              <a:ext cx="861425" cy="854975"/>
            </a:xfrm>
            <a:custGeom>
              <a:rect b="b" l="l" r="r" t="t"/>
              <a:pathLst>
                <a:path extrusionOk="0" h="34199" w="34457">
                  <a:moveTo>
                    <a:pt x="34457" y="1"/>
                  </a:moveTo>
                  <a:lnTo>
                    <a:pt x="0" y="4696"/>
                  </a:lnTo>
                  <a:lnTo>
                    <a:pt x="2958" y="34199"/>
                  </a:lnTo>
                  <a:lnTo>
                    <a:pt x="19854" y="34199"/>
                  </a:lnTo>
                  <a:lnTo>
                    <a:pt x="344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9"/>
            <p:cNvSpPr/>
            <p:nvPr/>
          </p:nvSpPr>
          <p:spPr>
            <a:xfrm>
              <a:off x="5030475" y="2788175"/>
              <a:ext cx="878075" cy="870675"/>
            </a:xfrm>
            <a:custGeom>
              <a:rect b="b" l="l" r="r" t="t"/>
              <a:pathLst>
                <a:path extrusionOk="0" h="34827" w="35123">
                  <a:moveTo>
                    <a:pt x="34272" y="703"/>
                  </a:moveTo>
                  <a:lnTo>
                    <a:pt x="19965" y="34198"/>
                  </a:lnTo>
                  <a:lnTo>
                    <a:pt x="3561" y="34198"/>
                  </a:lnTo>
                  <a:lnTo>
                    <a:pt x="666" y="5250"/>
                  </a:lnTo>
                  <a:lnTo>
                    <a:pt x="34272" y="703"/>
                  </a:lnTo>
                  <a:close/>
                  <a:moveTo>
                    <a:pt x="34753" y="0"/>
                  </a:moveTo>
                  <a:lnTo>
                    <a:pt x="296" y="4695"/>
                  </a:lnTo>
                  <a:cubicBezTo>
                    <a:pt x="149" y="4732"/>
                    <a:pt x="1" y="4880"/>
                    <a:pt x="38" y="5028"/>
                  </a:cubicBezTo>
                  <a:lnTo>
                    <a:pt x="2958" y="34531"/>
                  </a:lnTo>
                  <a:cubicBezTo>
                    <a:pt x="2995" y="34679"/>
                    <a:pt x="3106" y="34827"/>
                    <a:pt x="3291" y="34827"/>
                  </a:cubicBezTo>
                  <a:lnTo>
                    <a:pt x="20187" y="34827"/>
                  </a:lnTo>
                  <a:cubicBezTo>
                    <a:pt x="20298" y="34827"/>
                    <a:pt x="20408" y="34753"/>
                    <a:pt x="20445" y="34605"/>
                  </a:cubicBezTo>
                  <a:lnTo>
                    <a:pt x="35049" y="444"/>
                  </a:lnTo>
                  <a:cubicBezTo>
                    <a:pt x="35123" y="333"/>
                    <a:pt x="35086" y="222"/>
                    <a:pt x="35012" y="111"/>
                  </a:cubicBezTo>
                  <a:cubicBezTo>
                    <a:pt x="34938" y="37"/>
                    <a:pt x="34864" y="0"/>
                    <a:pt x="3475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9"/>
            <p:cNvSpPr/>
            <p:nvPr/>
          </p:nvSpPr>
          <p:spPr>
            <a:xfrm>
              <a:off x="5583200" y="3053425"/>
              <a:ext cx="129400" cy="107250"/>
            </a:xfrm>
            <a:custGeom>
              <a:rect b="b" l="l" r="r" t="t"/>
              <a:pathLst>
                <a:path extrusionOk="0" h="4290" w="5176">
                  <a:moveTo>
                    <a:pt x="5176" y="1"/>
                  </a:moveTo>
                  <a:lnTo>
                    <a:pt x="1442" y="371"/>
                  </a:lnTo>
                  <a:lnTo>
                    <a:pt x="0" y="4289"/>
                  </a:lnTo>
                  <a:lnTo>
                    <a:pt x="3623" y="3957"/>
                  </a:lnTo>
                  <a:lnTo>
                    <a:pt x="5176"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9"/>
            <p:cNvSpPr/>
            <p:nvPr/>
          </p:nvSpPr>
          <p:spPr>
            <a:xfrm>
              <a:off x="5375225" y="3075625"/>
              <a:ext cx="122950" cy="102600"/>
            </a:xfrm>
            <a:custGeom>
              <a:rect b="b" l="l" r="r" t="t"/>
              <a:pathLst>
                <a:path extrusionOk="0" h="4104" w="4918">
                  <a:moveTo>
                    <a:pt x="4918" y="0"/>
                  </a:moveTo>
                  <a:lnTo>
                    <a:pt x="1406" y="333"/>
                  </a:lnTo>
                  <a:lnTo>
                    <a:pt x="1" y="4104"/>
                  </a:lnTo>
                  <a:lnTo>
                    <a:pt x="3513" y="3808"/>
                  </a:lnTo>
                  <a:lnTo>
                    <a:pt x="4918"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9"/>
            <p:cNvSpPr/>
            <p:nvPr/>
          </p:nvSpPr>
          <p:spPr>
            <a:xfrm>
              <a:off x="5415900" y="2996125"/>
              <a:ext cx="111850" cy="73050"/>
            </a:xfrm>
            <a:custGeom>
              <a:rect b="b" l="l" r="r" t="t"/>
              <a:pathLst>
                <a:path extrusionOk="0" h="2922" w="4474">
                  <a:moveTo>
                    <a:pt x="4474" y="1"/>
                  </a:moveTo>
                  <a:lnTo>
                    <a:pt x="962" y="407"/>
                  </a:lnTo>
                  <a:lnTo>
                    <a:pt x="0" y="2921"/>
                  </a:lnTo>
                  <a:lnTo>
                    <a:pt x="3513" y="2552"/>
                  </a:lnTo>
                  <a:lnTo>
                    <a:pt x="4474"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9"/>
            <p:cNvSpPr/>
            <p:nvPr/>
          </p:nvSpPr>
          <p:spPr>
            <a:xfrm>
              <a:off x="5520350" y="2983200"/>
              <a:ext cx="112775" cy="74875"/>
            </a:xfrm>
            <a:custGeom>
              <a:rect b="b" l="l" r="r" t="t"/>
              <a:pathLst>
                <a:path extrusionOk="0" h="2995" w="4511">
                  <a:moveTo>
                    <a:pt x="4511" y="0"/>
                  </a:moveTo>
                  <a:lnTo>
                    <a:pt x="961" y="444"/>
                  </a:lnTo>
                  <a:lnTo>
                    <a:pt x="0" y="2995"/>
                  </a:lnTo>
                  <a:lnTo>
                    <a:pt x="0" y="2995"/>
                  </a:lnTo>
                  <a:lnTo>
                    <a:pt x="3512" y="2662"/>
                  </a:lnTo>
                  <a:lnTo>
                    <a:pt x="4511"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9"/>
            <p:cNvSpPr/>
            <p:nvPr/>
          </p:nvSpPr>
          <p:spPr>
            <a:xfrm>
              <a:off x="5276325" y="3085775"/>
              <a:ext cx="118350" cy="101700"/>
            </a:xfrm>
            <a:custGeom>
              <a:rect b="b" l="l" r="r" t="t"/>
              <a:pathLst>
                <a:path extrusionOk="0" h="4068" w="4734">
                  <a:moveTo>
                    <a:pt x="4733" y="1"/>
                  </a:moveTo>
                  <a:lnTo>
                    <a:pt x="1517" y="334"/>
                  </a:lnTo>
                  <a:lnTo>
                    <a:pt x="1" y="4068"/>
                  </a:lnTo>
                  <a:lnTo>
                    <a:pt x="3291" y="3772"/>
                  </a:lnTo>
                  <a:lnTo>
                    <a:pt x="473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9"/>
            <p:cNvSpPr/>
            <p:nvPr/>
          </p:nvSpPr>
          <p:spPr>
            <a:xfrm>
              <a:off x="5535125" y="3168050"/>
              <a:ext cx="132200" cy="119250"/>
            </a:xfrm>
            <a:custGeom>
              <a:rect b="b" l="l" r="r" t="t"/>
              <a:pathLst>
                <a:path extrusionOk="0" h="4770" w="5288">
                  <a:moveTo>
                    <a:pt x="5287" y="0"/>
                  </a:moveTo>
                  <a:lnTo>
                    <a:pt x="1664" y="296"/>
                  </a:lnTo>
                  <a:lnTo>
                    <a:pt x="1" y="4769"/>
                  </a:lnTo>
                  <a:lnTo>
                    <a:pt x="3476" y="4585"/>
                  </a:lnTo>
                  <a:lnTo>
                    <a:pt x="5287"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9"/>
            <p:cNvSpPr/>
            <p:nvPr/>
          </p:nvSpPr>
          <p:spPr>
            <a:xfrm>
              <a:off x="5295750" y="3308525"/>
              <a:ext cx="115550" cy="81375"/>
            </a:xfrm>
            <a:custGeom>
              <a:rect b="b" l="l" r="r" t="t"/>
              <a:pathLst>
                <a:path extrusionOk="0" h="3255" w="4622">
                  <a:moveTo>
                    <a:pt x="4622" y="1"/>
                  </a:moveTo>
                  <a:lnTo>
                    <a:pt x="1146" y="223"/>
                  </a:lnTo>
                  <a:lnTo>
                    <a:pt x="0" y="3254"/>
                  </a:lnTo>
                  <a:lnTo>
                    <a:pt x="3402" y="3254"/>
                  </a:lnTo>
                  <a:lnTo>
                    <a:pt x="4622"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9"/>
            <p:cNvSpPr/>
            <p:nvPr/>
          </p:nvSpPr>
          <p:spPr>
            <a:xfrm>
              <a:off x="5478750" y="3064525"/>
              <a:ext cx="123875" cy="104475"/>
            </a:xfrm>
            <a:custGeom>
              <a:rect b="b" l="l" r="r" t="t"/>
              <a:pathLst>
                <a:path extrusionOk="0" h="4179" w="4955">
                  <a:moveTo>
                    <a:pt x="4954" y="0"/>
                  </a:moveTo>
                  <a:lnTo>
                    <a:pt x="1442" y="370"/>
                  </a:lnTo>
                  <a:lnTo>
                    <a:pt x="0" y="4178"/>
                  </a:lnTo>
                  <a:lnTo>
                    <a:pt x="3513" y="3882"/>
                  </a:lnTo>
                  <a:lnTo>
                    <a:pt x="4954"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9"/>
            <p:cNvSpPr/>
            <p:nvPr/>
          </p:nvSpPr>
          <p:spPr>
            <a:xfrm>
              <a:off x="5624775" y="2969325"/>
              <a:ext cx="121100" cy="78575"/>
            </a:xfrm>
            <a:custGeom>
              <a:rect b="b" l="l" r="r" t="t"/>
              <a:pathLst>
                <a:path extrusionOk="0" h="3143" w="4844">
                  <a:moveTo>
                    <a:pt x="4844" y="0"/>
                  </a:moveTo>
                  <a:lnTo>
                    <a:pt x="999" y="481"/>
                  </a:lnTo>
                  <a:lnTo>
                    <a:pt x="1" y="3143"/>
                  </a:lnTo>
                  <a:lnTo>
                    <a:pt x="3772" y="2773"/>
                  </a:lnTo>
                  <a:lnTo>
                    <a:pt x="4844"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9"/>
            <p:cNvSpPr/>
            <p:nvPr/>
          </p:nvSpPr>
          <p:spPr>
            <a:xfrm>
              <a:off x="5193150" y="3315000"/>
              <a:ext cx="115550" cy="74900"/>
            </a:xfrm>
            <a:custGeom>
              <a:rect b="b" l="l" r="r" t="t"/>
              <a:pathLst>
                <a:path extrusionOk="0" h="2996" w="4622">
                  <a:moveTo>
                    <a:pt x="4622" y="1"/>
                  </a:moveTo>
                  <a:lnTo>
                    <a:pt x="1147" y="185"/>
                  </a:lnTo>
                  <a:lnTo>
                    <a:pt x="0" y="2995"/>
                  </a:lnTo>
                  <a:lnTo>
                    <a:pt x="3476" y="2995"/>
                  </a:lnTo>
                  <a:lnTo>
                    <a:pt x="4622"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9"/>
            <p:cNvSpPr/>
            <p:nvPr/>
          </p:nvSpPr>
          <p:spPr>
            <a:xfrm>
              <a:off x="5320700" y="3009075"/>
              <a:ext cx="102625" cy="69325"/>
            </a:xfrm>
            <a:custGeom>
              <a:rect b="b" l="l" r="r" t="t"/>
              <a:pathLst>
                <a:path extrusionOk="0" h="2773" w="4105">
                  <a:moveTo>
                    <a:pt x="4104" y="0"/>
                  </a:moveTo>
                  <a:lnTo>
                    <a:pt x="962" y="370"/>
                  </a:lnTo>
                  <a:lnTo>
                    <a:pt x="0" y="2773"/>
                  </a:lnTo>
                  <a:lnTo>
                    <a:pt x="0" y="2773"/>
                  </a:lnTo>
                  <a:lnTo>
                    <a:pt x="3180" y="2477"/>
                  </a:lnTo>
                  <a:lnTo>
                    <a:pt x="4104"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9"/>
            <p:cNvSpPr/>
            <p:nvPr/>
          </p:nvSpPr>
          <p:spPr>
            <a:xfrm>
              <a:off x="5497225" y="3297450"/>
              <a:ext cx="119275" cy="92450"/>
            </a:xfrm>
            <a:custGeom>
              <a:rect b="b" l="l" r="r" t="t"/>
              <a:pathLst>
                <a:path extrusionOk="0" h="3698" w="4771">
                  <a:moveTo>
                    <a:pt x="4770" y="0"/>
                  </a:moveTo>
                  <a:lnTo>
                    <a:pt x="1295" y="185"/>
                  </a:lnTo>
                  <a:lnTo>
                    <a:pt x="1" y="3697"/>
                  </a:lnTo>
                  <a:lnTo>
                    <a:pt x="3291" y="3697"/>
                  </a:lnTo>
                  <a:lnTo>
                    <a:pt x="4770"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9"/>
            <p:cNvSpPr/>
            <p:nvPr/>
          </p:nvSpPr>
          <p:spPr>
            <a:xfrm>
              <a:off x="5432525" y="3177275"/>
              <a:ext cx="128500" cy="115575"/>
            </a:xfrm>
            <a:custGeom>
              <a:rect b="b" l="l" r="r" t="t"/>
              <a:pathLst>
                <a:path extrusionOk="0" h="4623" w="5140">
                  <a:moveTo>
                    <a:pt x="5140" y="1"/>
                  </a:moveTo>
                  <a:lnTo>
                    <a:pt x="1628" y="297"/>
                  </a:lnTo>
                  <a:lnTo>
                    <a:pt x="1" y="4622"/>
                  </a:lnTo>
                  <a:lnTo>
                    <a:pt x="3476" y="4437"/>
                  </a:lnTo>
                  <a:lnTo>
                    <a:pt x="5140"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9"/>
            <p:cNvSpPr/>
            <p:nvPr/>
          </p:nvSpPr>
          <p:spPr>
            <a:xfrm>
              <a:off x="5329950" y="3185600"/>
              <a:ext cx="126650" cy="112800"/>
            </a:xfrm>
            <a:custGeom>
              <a:rect b="b" l="l" r="r" t="t"/>
              <a:pathLst>
                <a:path extrusionOk="0" h="4512" w="5066">
                  <a:moveTo>
                    <a:pt x="5065" y="1"/>
                  </a:moveTo>
                  <a:lnTo>
                    <a:pt x="1590" y="333"/>
                  </a:lnTo>
                  <a:lnTo>
                    <a:pt x="0" y="4511"/>
                  </a:lnTo>
                  <a:lnTo>
                    <a:pt x="3475" y="4326"/>
                  </a:lnTo>
                  <a:lnTo>
                    <a:pt x="5065"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9"/>
            <p:cNvSpPr/>
            <p:nvPr/>
          </p:nvSpPr>
          <p:spPr>
            <a:xfrm>
              <a:off x="5228275" y="3194850"/>
              <a:ext cx="124800" cy="110000"/>
            </a:xfrm>
            <a:custGeom>
              <a:rect b="b" l="l" r="r" t="t"/>
              <a:pathLst>
                <a:path extrusionOk="0" h="4400" w="4992">
                  <a:moveTo>
                    <a:pt x="4991" y="0"/>
                  </a:moveTo>
                  <a:lnTo>
                    <a:pt x="1664" y="296"/>
                  </a:lnTo>
                  <a:lnTo>
                    <a:pt x="0" y="4400"/>
                  </a:lnTo>
                  <a:lnTo>
                    <a:pt x="3439" y="4178"/>
                  </a:lnTo>
                  <a:lnTo>
                    <a:pt x="4991"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9"/>
            <p:cNvSpPr/>
            <p:nvPr/>
          </p:nvSpPr>
          <p:spPr>
            <a:xfrm>
              <a:off x="5396500" y="3302975"/>
              <a:ext cx="117400" cy="86925"/>
            </a:xfrm>
            <a:custGeom>
              <a:rect b="b" l="l" r="r" t="t"/>
              <a:pathLst>
                <a:path extrusionOk="0" h="3477" w="4696">
                  <a:moveTo>
                    <a:pt x="4695" y="1"/>
                  </a:moveTo>
                  <a:lnTo>
                    <a:pt x="1220" y="186"/>
                  </a:lnTo>
                  <a:lnTo>
                    <a:pt x="0" y="3476"/>
                  </a:lnTo>
                  <a:lnTo>
                    <a:pt x="3401" y="3476"/>
                  </a:lnTo>
                  <a:lnTo>
                    <a:pt x="4695"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9"/>
            <p:cNvSpPr/>
            <p:nvPr/>
          </p:nvSpPr>
          <p:spPr>
            <a:xfrm>
              <a:off x="5535125" y="2517350"/>
              <a:ext cx="1469600" cy="1546325"/>
            </a:xfrm>
            <a:custGeom>
              <a:rect b="b" l="l" r="r" t="t"/>
              <a:pathLst>
                <a:path extrusionOk="0" h="61853" w="58784">
                  <a:moveTo>
                    <a:pt x="58784" y="1"/>
                  </a:moveTo>
                  <a:lnTo>
                    <a:pt x="14604" y="11129"/>
                  </a:lnTo>
                  <a:lnTo>
                    <a:pt x="1" y="45327"/>
                  </a:lnTo>
                  <a:lnTo>
                    <a:pt x="33422" y="61853"/>
                  </a:lnTo>
                  <a:lnTo>
                    <a:pt x="587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9"/>
            <p:cNvSpPr/>
            <p:nvPr/>
          </p:nvSpPr>
          <p:spPr>
            <a:xfrm>
              <a:off x="5525875" y="2509600"/>
              <a:ext cx="1487175" cy="1562075"/>
            </a:xfrm>
            <a:custGeom>
              <a:rect b="b" l="l" r="r" t="t"/>
              <a:pathLst>
                <a:path extrusionOk="0" h="62483" w="59487">
                  <a:moveTo>
                    <a:pt x="58636" y="754"/>
                  </a:moveTo>
                  <a:lnTo>
                    <a:pt x="33644" y="61756"/>
                  </a:lnTo>
                  <a:lnTo>
                    <a:pt x="734" y="45503"/>
                  </a:lnTo>
                  <a:lnTo>
                    <a:pt x="734" y="45503"/>
                  </a:lnTo>
                  <a:lnTo>
                    <a:pt x="15196" y="11698"/>
                  </a:lnTo>
                  <a:lnTo>
                    <a:pt x="58636" y="754"/>
                  </a:lnTo>
                  <a:close/>
                  <a:moveTo>
                    <a:pt x="59168" y="1"/>
                  </a:moveTo>
                  <a:cubicBezTo>
                    <a:pt x="59139" y="1"/>
                    <a:pt x="59110" y="5"/>
                    <a:pt x="59080" y="15"/>
                  </a:cubicBezTo>
                  <a:lnTo>
                    <a:pt x="14900" y="11143"/>
                  </a:lnTo>
                  <a:cubicBezTo>
                    <a:pt x="14789" y="11180"/>
                    <a:pt x="14715" y="11254"/>
                    <a:pt x="14678" y="11328"/>
                  </a:cubicBezTo>
                  <a:lnTo>
                    <a:pt x="75" y="45526"/>
                  </a:lnTo>
                  <a:cubicBezTo>
                    <a:pt x="1" y="45674"/>
                    <a:pt x="75" y="45859"/>
                    <a:pt x="223" y="45933"/>
                  </a:cubicBezTo>
                  <a:lnTo>
                    <a:pt x="33644" y="62422"/>
                  </a:lnTo>
                  <a:cubicBezTo>
                    <a:pt x="33687" y="62465"/>
                    <a:pt x="33743" y="62483"/>
                    <a:pt x="33797" y="62483"/>
                  </a:cubicBezTo>
                  <a:cubicBezTo>
                    <a:pt x="33835" y="62483"/>
                    <a:pt x="33872" y="62474"/>
                    <a:pt x="33903" y="62459"/>
                  </a:cubicBezTo>
                  <a:cubicBezTo>
                    <a:pt x="33977" y="62422"/>
                    <a:pt x="34051" y="62348"/>
                    <a:pt x="34088" y="62274"/>
                  </a:cubicBezTo>
                  <a:lnTo>
                    <a:pt x="59413" y="422"/>
                  </a:lnTo>
                  <a:cubicBezTo>
                    <a:pt x="59487" y="311"/>
                    <a:pt x="59450" y="200"/>
                    <a:pt x="59376" y="89"/>
                  </a:cubicBezTo>
                  <a:cubicBezTo>
                    <a:pt x="59322" y="35"/>
                    <a:pt x="59248" y="1"/>
                    <a:pt x="59168"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9"/>
            <p:cNvSpPr/>
            <p:nvPr/>
          </p:nvSpPr>
          <p:spPr>
            <a:xfrm>
              <a:off x="2453625" y="2391650"/>
              <a:ext cx="2670225" cy="1257025"/>
            </a:xfrm>
            <a:custGeom>
              <a:rect b="b" l="l" r="r" t="t"/>
              <a:pathLst>
                <a:path extrusionOk="0" h="50281" w="106809">
                  <a:moveTo>
                    <a:pt x="8652" y="1"/>
                  </a:moveTo>
                  <a:cubicBezTo>
                    <a:pt x="6766" y="1"/>
                    <a:pt x="5214" y="1406"/>
                    <a:pt x="4992" y="3291"/>
                  </a:cubicBezTo>
                  <a:lnTo>
                    <a:pt x="1" y="50281"/>
                  </a:lnTo>
                  <a:lnTo>
                    <a:pt x="106809" y="50281"/>
                  </a:lnTo>
                  <a:lnTo>
                    <a:pt x="101818" y="3291"/>
                  </a:lnTo>
                  <a:cubicBezTo>
                    <a:pt x="101633" y="1406"/>
                    <a:pt x="100043" y="1"/>
                    <a:pt x="981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9"/>
            <p:cNvSpPr/>
            <p:nvPr/>
          </p:nvSpPr>
          <p:spPr>
            <a:xfrm>
              <a:off x="2446225" y="2384250"/>
              <a:ext cx="2685950" cy="1272750"/>
            </a:xfrm>
            <a:custGeom>
              <a:rect b="b" l="l" r="r" t="t"/>
              <a:pathLst>
                <a:path extrusionOk="0" h="50910" w="107438">
                  <a:moveTo>
                    <a:pt x="98454" y="593"/>
                  </a:moveTo>
                  <a:cubicBezTo>
                    <a:pt x="100191" y="593"/>
                    <a:pt x="101633" y="1923"/>
                    <a:pt x="101818" y="3624"/>
                  </a:cubicBezTo>
                  <a:lnTo>
                    <a:pt x="106774" y="50281"/>
                  </a:lnTo>
                  <a:lnTo>
                    <a:pt x="666" y="50281"/>
                  </a:lnTo>
                  <a:lnTo>
                    <a:pt x="5620" y="3624"/>
                  </a:lnTo>
                  <a:cubicBezTo>
                    <a:pt x="5805" y="1923"/>
                    <a:pt x="7247" y="593"/>
                    <a:pt x="8948" y="593"/>
                  </a:cubicBezTo>
                  <a:close/>
                  <a:moveTo>
                    <a:pt x="8948" y="1"/>
                  </a:moveTo>
                  <a:cubicBezTo>
                    <a:pt x="6914" y="1"/>
                    <a:pt x="5214" y="1517"/>
                    <a:pt x="4992" y="3550"/>
                  </a:cubicBezTo>
                  <a:lnTo>
                    <a:pt x="1" y="50540"/>
                  </a:lnTo>
                  <a:cubicBezTo>
                    <a:pt x="1" y="50651"/>
                    <a:pt x="38" y="50725"/>
                    <a:pt x="75" y="50799"/>
                  </a:cubicBezTo>
                  <a:cubicBezTo>
                    <a:pt x="149" y="50873"/>
                    <a:pt x="223" y="50910"/>
                    <a:pt x="297" y="50910"/>
                  </a:cubicBezTo>
                  <a:lnTo>
                    <a:pt x="107105" y="50910"/>
                  </a:lnTo>
                  <a:cubicBezTo>
                    <a:pt x="107216" y="50910"/>
                    <a:pt x="107290" y="50873"/>
                    <a:pt x="107327" y="50799"/>
                  </a:cubicBezTo>
                  <a:cubicBezTo>
                    <a:pt x="107400" y="50725"/>
                    <a:pt x="107437" y="50651"/>
                    <a:pt x="107437" y="50540"/>
                  </a:cubicBezTo>
                  <a:lnTo>
                    <a:pt x="102446" y="3550"/>
                  </a:lnTo>
                  <a:cubicBezTo>
                    <a:pt x="102225" y="1517"/>
                    <a:pt x="100487" y="1"/>
                    <a:pt x="9845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9"/>
            <p:cNvSpPr/>
            <p:nvPr/>
          </p:nvSpPr>
          <p:spPr>
            <a:xfrm>
              <a:off x="2453625" y="2391650"/>
              <a:ext cx="1203425" cy="1257025"/>
            </a:xfrm>
            <a:custGeom>
              <a:rect b="b" l="l" r="r" t="t"/>
              <a:pathLst>
                <a:path extrusionOk="0" h="50281" w="48137">
                  <a:moveTo>
                    <a:pt x="8319" y="1"/>
                  </a:moveTo>
                  <a:cubicBezTo>
                    <a:pt x="7654" y="75"/>
                    <a:pt x="7062" y="297"/>
                    <a:pt x="6544" y="666"/>
                  </a:cubicBezTo>
                  <a:lnTo>
                    <a:pt x="6397" y="777"/>
                  </a:lnTo>
                  <a:cubicBezTo>
                    <a:pt x="6249" y="888"/>
                    <a:pt x="6101" y="1036"/>
                    <a:pt x="5953" y="1184"/>
                  </a:cubicBezTo>
                  <a:cubicBezTo>
                    <a:pt x="5657" y="1517"/>
                    <a:pt x="5435" y="1886"/>
                    <a:pt x="5250" y="2293"/>
                  </a:cubicBezTo>
                  <a:cubicBezTo>
                    <a:pt x="5140" y="2626"/>
                    <a:pt x="5029" y="2958"/>
                    <a:pt x="4992" y="3291"/>
                  </a:cubicBezTo>
                  <a:lnTo>
                    <a:pt x="1" y="50281"/>
                  </a:lnTo>
                  <a:lnTo>
                    <a:pt x="19004" y="50281"/>
                  </a:lnTo>
                  <a:lnTo>
                    <a:pt x="20113" y="36971"/>
                  </a:lnTo>
                  <a:cubicBezTo>
                    <a:pt x="20445" y="32942"/>
                    <a:pt x="23403" y="29651"/>
                    <a:pt x="27359" y="28875"/>
                  </a:cubicBezTo>
                  <a:cubicBezTo>
                    <a:pt x="39522" y="26583"/>
                    <a:pt x="48136" y="15676"/>
                    <a:pt x="47508" y="3328"/>
                  </a:cubicBezTo>
                  <a:lnTo>
                    <a:pt x="474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9"/>
            <p:cNvSpPr/>
            <p:nvPr/>
          </p:nvSpPr>
          <p:spPr>
            <a:xfrm>
              <a:off x="2446225" y="2384250"/>
              <a:ext cx="1203425" cy="1272750"/>
            </a:xfrm>
            <a:custGeom>
              <a:rect b="b" l="l" r="r" t="t"/>
              <a:pathLst>
                <a:path extrusionOk="0" h="50910" w="48137">
                  <a:moveTo>
                    <a:pt x="47434" y="593"/>
                  </a:moveTo>
                  <a:lnTo>
                    <a:pt x="47508" y="3624"/>
                  </a:lnTo>
                  <a:cubicBezTo>
                    <a:pt x="47545" y="4031"/>
                    <a:pt x="47545" y="4437"/>
                    <a:pt x="47545" y="4844"/>
                  </a:cubicBezTo>
                  <a:cubicBezTo>
                    <a:pt x="47545" y="16527"/>
                    <a:pt x="39227" y="26694"/>
                    <a:pt x="27618" y="28875"/>
                  </a:cubicBezTo>
                  <a:cubicBezTo>
                    <a:pt x="23514" y="29652"/>
                    <a:pt x="20446" y="33090"/>
                    <a:pt x="20076" y="37231"/>
                  </a:cubicBezTo>
                  <a:lnTo>
                    <a:pt x="19041" y="50281"/>
                  </a:lnTo>
                  <a:lnTo>
                    <a:pt x="666" y="50281"/>
                  </a:lnTo>
                  <a:lnTo>
                    <a:pt x="5620" y="3624"/>
                  </a:lnTo>
                  <a:cubicBezTo>
                    <a:pt x="5657" y="3291"/>
                    <a:pt x="5731" y="2996"/>
                    <a:pt x="5842" y="2700"/>
                  </a:cubicBezTo>
                  <a:cubicBezTo>
                    <a:pt x="5990" y="2330"/>
                    <a:pt x="6212" y="1997"/>
                    <a:pt x="6471" y="1702"/>
                  </a:cubicBezTo>
                  <a:lnTo>
                    <a:pt x="6508" y="1665"/>
                  </a:lnTo>
                  <a:cubicBezTo>
                    <a:pt x="6609" y="1563"/>
                    <a:pt x="6742" y="1462"/>
                    <a:pt x="6877" y="1332"/>
                  </a:cubicBezTo>
                  <a:lnTo>
                    <a:pt x="6877" y="1332"/>
                  </a:lnTo>
                  <a:lnTo>
                    <a:pt x="6877" y="1332"/>
                  </a:lnTo>
                  <a:lnTo>
                    <a:pt x="7025" y="1221"/>
                  </a:lnTo>
                  <a:cubicBezTo>
                    <a:pt x="7506" y="888"/>
                    <a:pt x="8060" y="666"/>
                    <a:pt x="8652" y="630"/>
                  </a:cubicBezTo>
                  <a:cubicBezTo>
                    <a:pt x="8763" y="593"/>
                    <a:pt x="8874" y="593"/>
                    <a:pt x="8948" y="593"/>
                  </a:cubicBezTo>
                  <a:close/>
                  <a:moveTo>
                    <a:pt x="8578" y="1"/>
                  </a:moveTo>
                  <a:cubicBezTo>
                    <a:pt x="7876" y="75"/>
                    <a:pt x="7210" y="334"/>
                    <a:pt x="6656" y="703"/>
                  </a:cubicBezTo>
                  <a:lnTo>
                    <a:pt x="6656" y="740"/>
                  </a:lnTo>
                  <a:lnTo>
                    <a:pt x="6545" y="814"/>
                  </a:lnTo>
                  <a:lnTo>
                    <a:pt x="6508" y="814"/>
                  </a:lnTo>
                  <a:cubicBezTo>
                    <a:pt x="6360" y="962"/>
                    <a:pt x="6175" y="1110"/>
                    <a:pt x="6027" y="1258"/>
                  </a:cubicBezTo>
                  <a:cubicBezTo>
                    <a:pt x="5694" y="1628"/>
                    <a:pt x="5436" y="2034"/>
                    <a:pt x="5251" y="2478"/>
                  </a:cubicBezTo>
                  <a:cubicBezTo>
                    <a:pt x="5140" y="2811"/>
                    <a:pt x="5029" y="3180"/>
                    <a:pt x="4992" y="3550"/>
                  </a:cubicBezTo>
                  <a:lnTo>
                    <a:pt x="1" y="50540"/>
                  </a:lnTo>
                  <a:cubicBezTo>
                    <a:pt x="1" y="50651"/>
                    <a:pt x="38" y="50725"/>
                    <a:pt x="75" y="50799"/>
                  </a:cubicBezTo>
                  <a:cubicBezTo>
                    <a:pt x="149" y="50873"/>
                    <a:pt x="223" y="50910"/>
                    <a:pt x="297" y="50910"/>
                  </a:cubicBezTo>
                  <a:lnTo>
                    <a:pt x="19300" y="50910"/>
                  </a:lnTo>
                  <a:cubicBezTo>
                    <a:pt x="19484" y="50910"/>
                    <a:pt x="19595" y="50762"/>
                    <a:pt x="19632" y="50614"/>
                  </a:cubicBezTo>
                  <a:lnTo>
                    <a:pt x="20704" y="37304"/>
                  </a:lnTo>
                  <a:cubicBezTo>
                    <a:pt x="21037" y="33386"/>
                    <a:pt x="23884" y="30206"/>
                    <a:pt x="27729" y="29467"/>
                  </a:cubicBezTo>
                  <a:cubicBezTo>
                    <a:pt x="39633" y="27211"/>
                    <a:pt x="48137" y="16823"/>
                    <a:pt x="48137" y="4844"/>
                  </a:cubicBezTo>
                  <a:cubicBezTo>
                    <a:pt x="48137" y="4437"/>
                    <a:pt x="48137" y="3994"/>
                    <a:pt x="48137" y="3587"/>
                  </a:cubicBezTo>
                  <a:lnTo>
                    <a:pt x="48026" y="297"/>
                  </a:lnTo>
                  <a:cubicBezTo>
                    <a:pt x="48026" y="112"/>
                    <a:pt x="47878" y="1"/>
                    <a:pt x="4773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9"/>
            <p:cNvSpPr/>
            <p:nvPr/>
          </p:nvSpPr>
          <p:spPr>
            <a:xfrm>
              <a:off x="4618250" y="2603325"/>
              <a:ext cx="289325" cy="265275"/>
            </a:xfrm>
            <a:custGeom>
              <a:rect b="b" l="l" r="r" t="t"/>
              <a:pathLst>
                <a:path extrusionOk="0" h="10611" w="11573">
                  <a:moveTo>
                    <a:pt x="5768" y="0"/>
                  </a:moveTo>
                  <a:cubicBezTo>
                    <a:pt x="2589" y="0"/>
                    <a:pt x="1" y="2366"/>
                    <a:pt x="1" y="5287"/>
                  </a:cubicBezTo>
                  <a:cubicBezTo>
                    <a:pt x="1" y="8208"/>
                    <a:pt x="2589" y="10611"/>
                    <a:pt x="5768" y="10611"/>
                  </a:cubicBezTo>
                  <a:cubicBezTo>
                    <a:pt x="8985" y="10611"/>
                    <a:pt x="11573" y="8208"/>
                    <a:pt x="11573" y="5287"/>
                  </a:cubicBezTo>
                  <a:cubicBezTo>
                    <a:pt x="11573" y="2366"/>
                    <a:pt x="8985" y="0"/>
                    <a:pt x="57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9"/>
            <p:cNvSpPr/>
            <p:nvPr/>
          </p:nvSpPr>
          <p:spPr>
            <a:xfrm>
              <a:off x="4609950" y="2595000"/>
              <a:ext cx="305025" cy="281000"/>
            </a:xfrm>
            <a:custGeom>
              <a:rect b="b" l="l" r="r" t="t"/>
              <a:pathLst>
                <a:path extrusionOk="0" h="11240" w="12201">
                  <a:moveTo>
                    <a:pt x="6100" y="629"/>
                  </a:moveTo>
                  <a:cubicBezTo>
                    <a:pt x="7616" y="629"/>
                    <a:pt x="9021" y="1183"/>
                    <a:pt x="9982" y="2108"/>
                  </a:cubicBezTo>
                  <a:cubicBezTo>
                    <a:pt x="10980" y="2995"/>
                    <a:pt x="11609" y="4252"/>
                    <a:pt x="11609" y="5620"/>
                  </a:cubicBezTo>
                  <a:cubicBezTo>
                    <a:pt x="11609" y="6988"/>
                    <a:pt x="10980" y="8245"/>
                    <a:pt x="9982" y="9169"/>
                  </a:cubicBezTo>
                  <a:cubicBezTo>
                    <a:pt x="9021" y="10056"/>
                    <a:pt x="7616" y="10611"/>
                    <a:pt x="6100" y="10611"/>
                  </a:cubicBezTo>
                  <a:cubicBezTo>
                    <a:pt x="4584" y="10611"/>
                    <a:pt x="3216" y="10056"/>
                    <a:pt x="2218" y="9169"/>
                  </a:cubicBezTo>
                  <a:cubicBezTo>
                    <a:pt x="1220" y="8245"/>
                    <a:pt x="629" y="6988"/>
                    <a:pt x="629" y="5620"/>
                  </a:cubicBezTo>
                  <a:cubicBezTo>
                    <a:pt x="629" y="4252"/>
                    <a:pt x="1220" y="2995"/>
                    <a:pt x="2218" y="2108"/>
                  </a:cubicBezTo>
                  <a:cubicBezTo>
                    <a:pt x="3216" y="1183"/>
                    <a:pt x="4584" y="629"/>
                    <a:pt x="6100" y="629"/>
                  </a:cubicBezTo>
                  <a:close/>
                  <a:moveTo>
                    <a:pt x="6100" y="0"/>
                  </a:moveTo>
                  <a:cubicBezTo>
                    <a:pt x="4437" y="0"/>
                    <a:pt x="2921" y="629"/>
                    <a:pt x="1812" y="1627"/>
                  </a:cubicBezTo>
                  <a:cubicBezTo>
                    <a:pt x="702" y="2662"/>
                    <a:pt x="0" y="4067"/>
                    <a:pt x="0" y="5620"/>
                  </a:cubicBezTo>
                  <a:cubicBezTo>
                    <a:pt x="0" y="7173"/>
                    <a:pt x="702" y="8578"/>
                    <a:pt x="1812" y="9613"/>
                  </a:cubicBezTo>
                  <a:cubicBezTo>
                    <a:pt x="2921" y="10611"/>
                    <a:pt x="4437" y="11239"/>
                    <a:pt x="6100" y="11239"/>
                  </a:cubicBezTo>
                  <a:cubicBezTo>
                    <a:pt x="7801" y="11239"/>
                    <a:pt x="9317" y="10611"/>
                    <a:pt x="10426" y="9613"/>
                  </a:cubicBezTo>
                  <a:cubicBezTo>
                    <a:pt x="11535" y="8578"/>
                    <a:pt x="12200" y="7173"/>
                    <a:pt x="12200" y="5620"/>
                  </a:cubicBezTo>
                  <a:cubicBezTo>
                    <a:pt x="12200" y="4067"/>
                    <a:pt x="11535" y="2662"/>
                    <a:pt x="10426" y="1627"/>
                  </a:cubicBezTo>
                  <a:cubicBezTo>
                    <a:pt x="9317" y="629"/>
                    <a:pt x="7801" y="0"/>
                    <a:pt x="610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9"/>
            <p:cNvSpPr/>
            <p:nvPr/>
          </p:nvSpPr>
          <p:spPr>
            <a:xfrm>
              <a:off x="4638600" y="2621800"/>
              <a:ext cx="248650" cy="227400"/>
            </a:xfrm>
            <a:custGeom>
              <a:rect b="b" l="l" r="r" t="t"/>
              <a:pathLst>
                <a:path extrusionOk="0" h="9096" w="9946">
                  <a:moveTo>
                    <a:pt x="4954" y="0"/>
                  </a:moveTo>
                  <a:cubicBezTo>
                    <a:pt x="2218" y="0"/>
                    <a:pt x="0" y="2034"/>
                    <a:pt x="0" y="4548"/>
                  </a:cubicBezTo>
                  <a:cubicBezTo>
                    <a:pt x="0" y="7062"/>
                    <a:pt x="2218" y="9095"/>
                    <a:pt x="4954" y="9095"/>
                  </a:cubicBezTo>
                  <a:cubicBezTo>
                    <a:pt x="7690" y="9095"/>
                    <a:pt x="9945" y="7062"/>
                    <a:pt x="9945" y="4548"/>
                  </a:cubicBezTo>
                  <a:cubicBezTo>
                    <a:pt x="9945" y="2034"/>
                    <a:pt x="7690" y="0"/>
                    <a:pt x="4954"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9"/>
            <p:cNvSpPr/>
            <p:nvPr/>
          </p:nvSpPr>
          <p:spPr>
            <a:xfrm>
              <a:off x="4631200" y="2614400"/>
              <a:ext cx="263425" cy="243100"/>
            </a:xfrm>
            <a:custGeom>
              <a:rect b="b" l="l" r="r" t="t"/>
              <a:pathLst>
                <a:path extrusionOk="0" h="9724" w="10537">
                  <a:moveTo>
                    <a:pt x="5250" y="592"/>
                  </a:moveTo>
                  <a:cubicBezTo>
                    <a:pt x="6544" y="592"/>
                    <a:pt x="7727" y="1073"/>
                    <a:pt x="8578" y="1849"/>
                  </a:cubicBezTo>
                  <a:cubicBezTo>
                    <a:pt x="9391" y="2626"/>
                    <a:pt x="9908" y="3698"/>
                    <a:pt x="9908" y="4844"/>
                  </a:cubicBezTo>
                  <a:cubicBezTo>
                    <a:pt x="9908" y="6027"/>
                    <a:pt x="9391" y="7062"/>
                    <a:pt x="8578" y="7838"/>
                  </a:cubicBezTo>
                  <a:cubicBezTo>
                    <a:pt x="7727" y="8615"/>
                    <a:pt x="6544" y="9096"/>
                    <a:pt x="5250" y="9096"/>
                  </a:cubicBezTo>
                  <a:cubicBezTo>
                    <a:pt x="3956" y="9096"/>
                    <a:pt x="2810" y="8615"/>
                    <a:pt x="1960" y="7838"/>
                  </a:cubicBezTo>
                  <a:cubicBezTo>
                    <a:pt x="1109" y="7062"/>
                    <a:pt x="592" y="6027"/>
                    <a:pt x="592" y="4844"/>
                  </a:cubicBezTo>
                  <a:cubicBezTo>
                    <a:pt x="592" y="3698"/>
                    <a:pt x="1109" y="2626"/>
                    <a:pt x="1960" y="1849"/>
                  </a:cubicBezTo>
                  <a:cubicBezTo>
                    <a:pt x="2810" y="1073"/>
                    <a:pt x="3956" y="592"/>
                    <a:pt x="5250" y="592"/>
                  </a:cubicBezTo>
                  <a:close/>
                  <a:moveTo>
                    <a:pt x="5250" y="1"/>
                  </a:moveTo>
                  <a:cubicBezTo>
                    <a:pt x="3808" y="1"/>
                    <a:pt x="2514" y="518"/>
                    <a:pt x="1553" y="1406"/>
                  </a:cubicBezTo>
                  <a:cubicBezTo>
                    <a:pt x="592" y="2293"/>
                    <a:pt x="0" y="3513"/>
                    <a:pt x="0" y="4844"/>
                  </a:cubicBezTo>
                  <a:cubicBezTo>
                    <a:pt x="0" y="6212"/>
                    <a:pt x="592" y="7432"/>
                    <a:pt x="1553" y="8282"/>
                  </a:cubicBezTo>
                  <a:cubicBezTo>
                    <a:pt x="2514" y="9169"/>
                    <a:pt x="3808" y="9724"/>
                    <a:pt x="5250" y="9724"/>
                  </a:cubicBezTo>
                  <a:cubicBezTo>
                    <a:pt x="6692" y="9724"/>
                    <a:pt x="8023" y="9169"/>
                    <a:pt x="8984" y="8282"/>
                  </a:cubicBezTo>
                  <a:cubicBezTo>
                    <a:pt x="9945" y="7432"/>
                    <a:pt x="10537" y="6212"/>
                    <a:pt x="10537" y="4844"/>
                  </a:cubicBezTo>
                  <a:cubicBezTo>
                    <a:pt x="10537" y="3513"/>
                    <a:pt x="9945" y="2293"/>
                    <a:pt x="8984" y="1406"/>
                  </a:cubicBezTo>
                  <a:cubicBezTo>
                    <a:pt x="8023" y="518"/>
                    <a:pt x="6692" y="1"/>
                    <a:pt x="525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9"/>
            <p:cNvSpPr/>
            <p:nvPr/>
          </p:nvSpPr>
          <p:spPr>
            <a:xfrm>
              <a:off x="913800" y="2888150"/>
              <a:ext cx="246800" cy="260350"/>
            </a:xfrm>
            <a:custGeom>
              <a:rect b="b" l="l" r="r" t="t"/>
              <a:pathLst>
                <a:path extrusionOk="0" h="10414" w="9872">
                  <a:moveTo>
                    <a:pt x="4270" y="0"/>
                  </a:moveTo>
                  <a:cubicBezTo>
                    <a:pt x="3903" y="0"/>
                    <a:pt x="3536" y="58"/>
                    <a:pt x="3180" y="179"/>
                  </a:cubicBezTo>
                  <a:cubicBezTo>
                    <a:pt x="999" y="955"/>
                    <a:pt x="1" y="3802"/>
                    <a:pt x="962" y="6575"/>
                  </a:cubicBezTo>
                  <a:cubicBezTo>
                    <a:pt x="1766" y="8895"/>
                    <a:pt x="3684" y="10413"/>
                    <a:pt x="5567" y="10413"/>
                  </a:cubicBezTo>
                  <a:cubicBezTo>
                    <a:pt x="5934" y="10413"/>
                    <a:pt x="6300" y="10356"/>
                    <a:pt x="6655" y="10235"/>
                  </a:cubicBezTo>
                  <a:cubicBezTo>
                    <a:pt x="8874" y="9459"/>
                    <a:pt x="9872" y="6575"/>
                    <a:pt x="8911" y="3802"/>
                  </a:cubicBezTo>
                  <a:cubicBezTo>
                    <a:pt x="8075" y="1513"/>
                    <a:pt x="6153" y="0"/>
                    <a:pt x="42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9"/>
            <p:cNvSpPr/>
            <p:nvPr/>
          </p:nvSpPr>
          <p:spPr>
            <a:xfrm>
              <a:off x="920275" y="2880600"/>
              <a:ext cx="232950" cy="275450"/>
            </a:xfrm>
            <a:custGeom>
              <a:rect b="b" l="l" r="r" t="t"/>
              <a:pathLst>
                <a:path extrusionOk="0" h="11018" w="9318">
                  <a:moveTo>
                    <a:pt x="4096" y="628"/>
                  </a:moveTo>
                  <a:cubicBezTo>
                    <a:pt x="5813" y="628"/>
                    <a:pt x="7589" y="2061"/>
                    <a:pt x="8356" y="4215"/>
                  </a:cubicBezTo>
                  <a:cubicBezTo>
                    <a:pt x="8578" y="4917"/>
                    <a:pt x="8689" y="5583"/>
                    <a:pt x="8689" y="6248"/>
                  </a:cubicBezTo>
                  <a:cubicBezTo>
                    <a:pt x="8689" y="7210"/>
                    <a:pt x="8467" y="8060"/>
                    <a:pt x="8060" y="8762"/>
                  </a:cubicBezTo>
                  <a:cubicBezTo>
                    <a:pt x="7653" y="9465"/>
                    <a:pt x="7062" y="9982"/>
                    <a:pt x="6322" y="10241"/>
                  </a:cubicBezTo>
                  <a:cubicBezTo>
                    <a:pt x="5990" y="10352"/>
                    <a:pt x="5620" y="10389"/>
                    <a:pt x="5287" y="10389"/>
                  </a:cubicBezTo>
                  <a:cubicBezTo>
                    <a:pt x="5266" y="10390"/>
                    <a:pt x="5245" y="10390"/>
                    <a:pt x="5223" y="10390"/>
                  </a:cubicBezTo>
                  <a:cubicBezTo>
                    <a:pt x="3540" y="10390"/>
                    <a:pt x="1729" y="8957"/>
                    <a:pt x="999" y="6803"/>
                  </a:cubicBezTo>
                  <a:cubicBezTo>
                    <a:pt x="740" y="6100"/>
                    <a:pt x="629" y="5398"/>
                    <a:pt x="629" y="4769"/>
                  </a:cubicBezTo>
                  <a:cubicBezTo>
                    <a:pt x="629" y="3808"/>
                    <a:pt x="851" y="2958"/>
                    <a:pt x="1257" y="2255"/>
                  </a:cubicBezTo>
                  <a:cubicBezTo>
                    <a:pt x="1701" y="1553"/>
                    <a:pt x="2293" y="1035"/>
                    <a:pt x="3032" y="777"/>
                  </a:cubicBezTo>
                  <a:cubicBezTo>
                    <a:pt x="3365" y="666"/>
                    <a:pt x="3698" y="629"/>
                    <a:pt x="4030" y="629"/>
                  </a:cubicBezTo>
                  <a:cubicBezTo>
                    <a:pt x="4052" y="628"/>
                    <a:pt x="4074" y="628"/>
                    <a:pt x="4096" y="628"/>
                  </a:cubicBezTo>
                  <a:close/>
                  <a:moveTo>
                    <a:pt x="4030" y="0"/>
                  </a:moveTo>
                  <a:cubicBezTo>
                    <a:pt x="3624" y="0"/>
                    <a:pt x="3217" y="74"/>
                    <a:pt x="2810" y="185"/>
                  </a:cubicBezTo>
                  <a:cubicBezTo>
                    <a:pt x="1923" y="518"/>
                    <a:pt x="1220" y="1146"/>
                    <a:pt x="740" y="1923"/>
                  </a:cubicBezTo>
                  <a:cubicBezTo>
                    <a:pt x="259" y="2736"/>
                    <a:pt x="0" y="3734"/>
                    <a:pt x="0" y="4769"/>
                  </a:cubicBezTo>
                  <a:cubicBezTo>
                    <a:pt x="0" y="5472"/>
                    <a:pt x="148" y="6248"/>
                    <a:pt x="407" y="6988"/>
                  </a:cubicBezTo>
                  <a:cubicBezTo>
                    <a:pt x="1257" y="9391"/>
                    <a:pt x="3254" y="11018"/>
                    <a:pt x="5287" y="11018"/>
                  </a:cubicBezTo>
                  <a:cubicBezTo>
                    <a:pt x="5694" y="11018"/>
                    <a:pt x="6101" y="10944"/>
                    <a:pt x="6507" y="10796"/>
                  </a:cubicBezTo>
                  <a:cubicBezTo>
                    <a:pt x="7395" y="10500"/>
                    <a:pt x="8097" y="9871"/>
                    <a:pt x="8578" y="9058"/>
                  </a:cubicBezTo>
                  <a:cubicBezTo>
                    <a:pt x="9058" y="8282"/>
                    <a:pt x="9317" y="7284"/>
                    <a:pt x="9317" y="6248"/>
                  </a:cubicBezTo>
                  <a:cubicBezTo>
                    <a:pt x="9317" y="5546"/>
                    <a:pt x="9169" y="4769"/>
                    <a:pt x="8910" y="4030"/>
                  </a:cubicBezTo>
                  <a:cubicBezTo>
                    <a:pt x="8097" y="1627"/>
                    <a:pt x="6101" y="0"/>
                    <a:pt x="403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9"/>
            <p:cNvSpPr/>
            <p:nvPr/>
          </p:nvSpPr>
          <p:spPr>
            <a:xfrm>
              <a:off x="931375" y="2906950"/>
              <a:ext cx="211675" cy="222725"/>
            </a:xfrm>
            <a:custGeom>
              <a:rect b="b" l="l" r="r" t="t"/>
              <a:pathLst>
                <a:path extrusionOk="0" h="8909" w="8467">
                  <a:moveTo>
                    <a:pt x="3692" y="1"/>
                  </a:moveTo>
                  <a:cubicBezTo>
                    <a:pt x="3369" y="1"/>
                    <a:pt x="3047" y="54"/>
                    <a:pt x="2736" y="166"/>
                  </a:cubicBezTo>
                  <a:cubicBezTo>
                    <a:pt x="850" y="795"/>
                    <a:pt x="0" y="3272"/>
                    <a:pt x="813" y="5638"/>
                  </a:cubicBezTo>
                  <a:cubicBezTo>
                    <a:pt x="1490" y="7606"/>
                    <a:pt x="3138" y="8909"/>
                    <a:pt x="4759" y="8909"/>
                  </a:cubicBezTo>
                  <a:cubicBezTo>
                    <a:pt x="5086" y="8909"/>
                    <a:pt x="5413" y="8856"/>
                    <a:pt x="5731" y="8744"/>
                  </a:cubicBezTo>
                  <a:cubicBezTo>
                    <a:pt x="7616" y="8078"/>
                    <a:pt x="8466" y="5638"/>
                    <a:pt x="7616" y="3272"/>
                  </a:cubicBezTo>
                  <a:cubicBezTo>
                    <a:pt x="6940" y="1304"/>
                    <a:pt x="5291" y="1"/>
                    <a:pt x="3692"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9"/>
            <p:cNvSpPr/>
            <p:nvPr/>
          </p:nvSpPr>
          <p:spPr>
            <a:xfrm>
              <a:off x="935975" y="2899075"/>
              <a:ext cx="201525" cy="238500"/>
            </a:xfrm>
            <a:custGeom>
              <a:rect b="b" l="l" r="r" t="t"/>
              <a:pathLst>
                <a:path extrusionOk="0" h="9540" w="8061">
                  <a:moveTo>
                    <a:pt x="3577" y="628"/>
                  </a:moveTo>
                  <a:cubicBezTo>
                    <a:pt x="5001" y="628"/>
                    <a:pt x="6517" y="1840"/>
                    <a:pt x="7136" y="3698"/>
                  </a:cubicBezTo>
                  <a:cubicBezTo>
                    <a:pt x="7358" y="4252"/>
                    <a:pt x="7432" y="4844"/>
                    <a:pt x="7432" y="5398"/>
                  </a:cubicBezTo>
                  <a:cubicBezTo>
                    <a:pt x="7432" y="6212"/>
                    <a:pt x="7247" y="6951"/>
                    <a:pt x="6914" y="7543"/>
                  </a:cubicBezTo>
                  <a:cubicBezTo>
                    <a:pt x="6545" y="8134"/>
                    <a:pt x="6064" y="8541"/>
                    <a:pt x="5436" y="8763"/>
                  </a:cubicBezTo>
                  <a:cubicBezTo>
                    <a:pt x="5140" y="8874"/>
                    <a:pt x="4881" y="8911"/>
                    <a:pt x="4585" y="8911"/>
                  </a:cubicBezTo>
                  <a:cubicBezTo>
                    <a:pt x="3143" y="8911"/>
                    <a:pt x="1591" y="7728"/>
                    <a:pt x="925" y="5842"/>
                  </a:cubicBezTo>
                  <a:cubicBezTo>
                    <a:pt x="703" y="5287"/>
                    <a:pt x="629" y="4696"/>
                    <a:pt x="629" y="4141"/>
                  </a:cubicBezTo>
                  <a:cubicBezTo>
                    <a:pt x="629" y="3328"/>
                    <a:pt x="814" y="2589"/>
                    <a:pt x="1184" y="1997"/>
                  </a:cubicBezTo>
                  <a:cubicBezTo>
                    <a:pt x="1517" y="1406"/>
                    <a:pt x="2034" y="962"/>
                    <a:pt x="2626" y="777"/>
                  </a:cubicBezTo>
                  <a:cubicBezTo>
                    <a:pt x="2922" y="666"/>
                    <a:pt x="3217" y="629"/>
                    <a:pt x="3513" y="629"/>
                  </a:cubicBezTo>
                  <a:cubicBezTo>
                    <a:pt x="3534" y="629"/>
                    <a:pt x="3556" y="628"/>
                    <a:pt x="3577" y="628"/>
                  </a:cubicBezTo>
                  <a:close/>
                  <a:moveTo>
                    <a:pt x="3513" y="1"/>
                  </a:moveTo>
                  <a:cubicBezTo>
                    <a:pt x="3143" y="1"/>
                    <a:pt x="2774" y="75"/>
                    <a:pt x="2441" y="186"/>
                  </a:cubicBezTo>
                  <a:cubicBezTo>
                    <a:pt x="1665" y="444"/>
                    <a:pt x="1036" y="999"/>
                    <a:pt x="629" y="1701"/>
                  </a:cubicBezTo>
                  <a:cubicBezTo>
                    <a:pt x="223" y="2367"/>
                    <a:pt x="1" y="3217"/>
                    <a:pt x="1" y="4141"/>
                  </a:cubicBezTo>
                  <a:cubicBezTo>
                    <a:pt x="1" y="4770"/>
                    <a:pt x="112" y="5398"/>
                    <a:pt x="334" y="6064"/>
                  </a:cubicBezTo>
                  <a:cubicBezTo>
                    <a:pt x="1073" y="8134"/>
                    <a:pt x="2774" y="9539"/>
                    <a:pt x="4585" y="9539"/>
                  </a:cubicBezTo>
                  <a:cubicBezTo>
                    <a:pt x="4918" y="9539"/>
                    <a:pt x="5288" y="9465"/>
                    <a:pt x="5620" y="9354"/>
                  </a:cubicBezTo>
                  <a:cubicBezTo>
                    <a:pt x="6397" y="9095"/>
                    <a:pt x="7025" y="8541"/>
                    <a:pt x="7432" y="7838"/>
                  </a:cubicBezTo>
                  <a:cubicBezTo>
                    <a:pt x="7839" y="7136"/>
                    <a:pt x="8061" y="6323"/>
                    <a:pt x="8061" y="5398"/>
                  </a:cubicBezTo>
                  <a:cubicBezTo>
                    <a:pt x="8061" y="4770"/>
                    <a:pt x="7950" y="4141"/>
                    <a:pt x="7728" y="3476"/>
                  </a:cubicBezTo>
                  <a:cubicBezTo>
                    <a:pt x="6988" y="1406"/>
                    <a:pt x="5288" y="1"/>
                    <a:pt x="351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9"/>
            <p:cNvSpPr/>
            <p:nvPr/>
          </p:nvSpPr>
          <p:spPr>
            <a:xfrm>
              <a:off x="1254850" y="2924675"/>
              <a:ext cx="196900" cy="207625"/>
            </a:xfrm>
            <a:custGeom>
              <a:rect b="b" l="l" r="r" t="t"/>
              <a:pathLst>
                <a:path extrusionOk="0" h="8305" w="7876">
                  <a:moveTo>
                    <a:pt x="3465" y="1"/>
                  </a:moveTo>
                  <a:cubicBezTo>
                    <a:pt x="3156" y="1"/>
                    <a:pt x="2849" y="52"/>
                    <a:pt x="2552" y="160"/>
                  </a:cubicBezTo>
                  <a:cubicBezTo>
                    <a:pt x="814" y="751"/>
                    <a:pt x="1" y="3043"/>
                    <a:pt x="777" y="5262"/>
                  </a:cubicBezTo>
                  <a:cubicBezTo>
                    <a:pt x="1421" y="7101"/>
                    <a:pt x="2928" y="8304"/>
                    <a:pt x="4436" y="8304"/>
                  </a:cubicBezTo>
                  <a:cubicBezTo>
                    <a:pt x="4747" y="8304"/>
                    <a:pt x="5058" y="8253"/>
                    <a:pt x="5362" y="8145"/>
                  </a:cubicBezTo>
                  <a:cubicBezTo>
                    <a:pt x="7099" y="7554"/>
                    <a:pt x="7876" y="5262"/>
                    <a:pt x="7136" y="3043"/>
                  </a:cubicBezTo>
                  <a:cubicBezTo>
                    <a:pt x="6493" y="1205"/>
                    <a:pt x="4960" y="1"/>
                    <a:pt x="34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9"/>
            <p:cNvSpPr/>
            <p:nvPr/>
          </p:nvSpPr>
          <p:spPr>
            <a:xfrm>
              <a:off x="1259475" y="2916650"/>
              <a:ext cx="188575" cy="223700"/>
            </a:xfrm>
            <a:custGeom>
              <a:rect b="b" l="l" r="r" t="t"/>
              <a:pathLst>
                <a:path extrusionOk="0" h="8948" w="7543">
                  <a:moveTo>
                    <a:pt x="3254" y="629"/>
                  </a:moveTo>
                  <a:cubicBezTo>
                    <a:pt x="4585" y="629"/>
                    <a:pt x="6027" y="1738"/>
                    <a:pt x="6655" y="3475"/>
                  </a:cubicBezTo>
                  <a:cubicBezTo>
                    <a:pt x="6840" y="3993"/>
                    <a:pt x="6914" y="4548"/>
                    <a:pt x="6914" y="5065"/>
                  </a:cubicBezTo>
                  <a:cubicBezTo>
                    <a:pt x="6914" y="5805"/>
                    <a:pt x="6729" y="6507"/>
                    <a:pt x="6434" y="7025"/>
                  </a:cubicBezTo>
                  <a:cubicBezTo>
                    <a:pt x="6101" y="7579"/>
                    <a:pt x="5620" y="7986"/>
                    <a:pt x="5066" y="8171"/>
                  </a:cubicBezTo>
                  <a:cubicBezTo>
                    <a:pt x="4807" y="8282"/>
                    <a:pt x="4548" y="8319"/>
                    <a:pt x="4252" y="8319"/>
                  </a:cubicBezTo>
                  <a:cubicBezTo>
                    <a:pt x="2921" y="8319"/>
                    <a:pt x="1479" y="7209"/>
                    <a:pt x="888" y="5472"/>
                  </a:cubicBezTo>
                  <a:cubicBezTo>
                    <a:pt x="703" y="4917"/>
                    <a:pt x="592" y="4400"/>
                    <a:pt x="592" y="3882"/>
                  </a:cubicBezTo>
                  <a:cubicBezTo>
                    <a:pt x="592" y="3143"/>
                    <a:pt x="777" y="2440"/>
                    <a:pt x="1110" y="1886"/>
                  </a:cubicBezTo>
                  <a:cubicBezTo>
                    <a:pt x="1443" y="1368"/>
                    <a:pt x="1886" y="961"/>
                    <a:pt x="2478" y="740"/>
                  </a:cubicBezTo>
                  <a:cubicBezTo>
                    <a:pt x="2736" y="666"/>
                    <a:pt x="2995" y="629"/>
                    <a:pt x="3254" y="629"/>
                  </a:cubicBezTo>
                  <a:close/>
                  <a:moveTo>
                    <a:pt x="3254" y="0"/>
                  </a:moveTo>
                  <a:cubicBezTo>
                    <a:pt x="2921" y="0"/>
                    <a:pt x="2589" y="74"/>
                    <a:pt x="2256" y="185"/>
                  </a:cubicBezTo>
                  <a:cubicBezTo>
                    <a:pt x="1553" y="407"/>
                    <a:pt x="962" y="924"/>
                    <a:pt x="592" y="1590"/>
                  </a:cubicBezTo>
                  <a:cubicBezTo>
                    <a:pt x="186" y="2255"/>
                    <a:pt x="1" y="3032"/>
                    <a:pt x="1" y="3882"/>
                  </a:cubicBezTo>
                  <a:cubicBezTo>
                    <a:pt x="1" y="4474"/>
                    <a:pt x="75" y="5065"/>
                    <a:pt x="296" y="5694"/>
                  </a:cubicBezTo>
                  <a:cubicBezTo>
                    <a:pt x="962" y="7616"/>
                    <a:pt x="2589" y="8910"/>
                    <a:pt x="4252" y="8947"/>
                  </a:cubicBezTo>
                  <a:cubicBezTo>
                    <a:pt x="4585" y="8947"/>
                    <a:pt x="4918" y="8873"/>
                    <a:pt x="5250" y="8762"/>
                  </a:cubicBezTo>
                  <a:cubicBezTo>
                    <a:pt x="5990" y="8503"/>
                    <a:pt x="6544" y="7986"/>
                    <a:pt x="6951" y="7357"/>
                  </a:cubicBezTo>
                  <a:cubicBezTo>
                    <a:pt x="7321" y="6692"/>
                    <a:pt x="7543" y="5915"/>
                    <a:pt x="7543" y="5065"/>
                  </a:cubicBezTo>
                  <a:cubicBezTo>
                    <a:pt x="7543" y="4474"/>
                    <a:pt x="7432" y="3882"/>
                    <a:pt x="7210" y="3254"/>
                  </a:cubicBezTo>
                  <a:cubicBezTo>
                    <a:pt x="6544" y="1331"/>
                    <a:pt x="4918" y="0"/>
                    <a:pt x="325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9"/>
            <p:cNvSpPr/>
            <p:nvPr/>
          </p:nvSpPr>
          <p:spPr>
            <a:xfrm>
              <a:off x="1268725" y="2939350"/>
              <a:ext cx="169150" cy="178300"/>
            </a:xfrm>
            <a:custGeom>
              <a:rect b="b" l="l" r="r" t="t"/>
              <a:pathLst>
                <a:path extrusionOk="0" h="7132" w="6766">
                  <a:moveTo>
                    <a:pt x="2950" y="0"/>
                  </a:moveTo>
                  <a:cubicBezTo>
                    <a:pt x="2692" y="0"/>
                    <a:pt x="2434" y="41"/>
                    <a:pt x="2182" y="127"/>
                  </a:cubicBezTo>
                  <a:cubicBezTo>
                    <a:pt x="703" y="645"/>
                    <a:pt x="0" y="2604"/>
                    <a:pt x="666" y="4527"/>
                  </a:cubicBezTo>
                  <a:cubicBezTo>
                    <a:pt x="1221" y="6099"/>
                    <a:pt x="2546" y="7131"/>
                    <a:pt x="3829" y="7131"/>
                  </a:cubicBezTo>
                  <a:cubicBezTo>
                    <a:pt x="4085" y="7131"/>
                    <a:pt x="4339" y="7090"/>
                    <a:pt x="4585" y="7004"/>
                  </a:cubicBezTo>
                  <a:cubicBezTo>
                    <a:pt x="6101" y="6486"/>
                    <a:pt x="6766" y="4490"/>
                    <a:pt x="6101" y="2604"/>
                  </a:cubicBezTo>
                  <a:cubicBezTo>
                    <a:pt x="5546" y="1032"/>
                    <a:pt x="4246" y="0"/>
                    <a:pt x="2950"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9"/>
            <p:cNvSpPr/>
            <p:nvPr/>
          </p:nvSpPr>
          <p:spPr>
            <a:xfrm>
              <a:off x="1271500" y="2931425"/>
              <a:ext cx="163625" cy="194125"/>
            </a:xfrm>
            <a:custGeom>
              <a:rect b="b" l="l" r="r" t="t"/>
              <a:pathLst>
                <a:path extrusionOk="0" h="7765" w="6545">
                  <a:moveTo>
                    <a:pt x="2847" y="629"/>
                  </a:moveTo>
                  <a:cubicBezTo>
                    <a:pt x="3956" y="629"/>
                    <a:pt x="5176" y="1553"/>
                    <a:pt x="5694" y="3032"/>
                  </a:cubicBezTo>
                  <a:cubicBezTo>
                    <a:pt x="5879" y="3476"/>
                    <a:pt x="5953" y="3957"/>
                    <a:pt x="5953" y="4400"/>
                  </a:cubicBezTo>
                  <a:cubicBezTo>
                    <a:pt x="5953" y="5029"/>
                    <a:pt x="5805" y="5583"/>
                    <a:pt x="5509" y="6064"/>
                  </a:cubicBezTo>
                  <a:cubicBezTo>
                    <a:pt x="5250" y="6508"/>
                    <a:pt x="4843" y="6840"/>
                    <a:pt x="4363" y="7025"/>
                  </a:cubicBezTo>
                  <a:cubicBezTo>
                    <a:pt x="4141" y="7099"/>
                    <a:pt x="3919" y="7136"/>
                    <a:pt x="3697" y="7136"/>
                  </a:cubicBezTo>
                  <a:cubicBezTo>
                    <a:pt x="2588" y="7136"/>
                    <a:pt x="1368" y="6212"/>
                    <a:pt x="851" y="4733"/>
                  </a:cubicBezTo>
                  <a:cubicBezTo>
                    <a:pt x="703" y="4252"/>
                    <a:pt x="629" y="3809"/>
                    <a:pt x="629" y="3365"/>
                  </a:cubicBezTo>
                  <a:cubicBezTo>
                    <a:pt x="629" y="2736"/>
                    <a:pt x="777" y="2145"/>
                    <a:pt x="1035" y="1701"/>
                  </a:cubicBezTo>
                  <a:cubicBezTo>
                    <a:pt x="1331" y="1258"/>
                    <a:pt x="1701" y="888"/>
                    <a:pt x="2182" y="740"/>
                  </a:cubicBezTo>
                  <a:cubicBezTo>
                    <a:pt x="2403" y="666"/>
                    <a:pt x="2625" y="629"/>
                    <a:pt x="2847" y="629"/>
                  </a:cubicBezTo>
                  <a:close/>
                  <a:moveTo>
                    <a:pt x="2847" y="1"/>
                  </a:moveTo>
                  <a:cubicBezTo>
                    <a:pt x="2551" y="1"/>
                    <a:pt x="2255" y="38"/>
                    <a:pt x="1997" y="149"/>
                  </a:cubicBezTo>
                  <a:cubicBezTo>
                    <a:pt x="1368" y="370"/>
                    <a:pt x="851" y="814"/>
                    <a:pt x="518" y="1369"/>
                  </a:cubicBezTo>
                  <a:cubicBezTo>
                    <a:pt x="185" y="1960"/>
                    <a:pt x="0" y="2626"/>
                    <a:pt x="0" y="3365"/>
                  </a:cubicBezTo>
                  <a:cubicBezTo>
                    <a:pt x="0" y="3883"/>
                    <a:pt x="74" y="4400"/>
                    <a:pt x="259" y="4918"/>
                  </a:cubicBezTo>
                  <a:cubicBezTo>
                    <a:pt x="851" y="6618"/>
                    <a:pt x="2255" y="7728"/>
                    <a:pt x="3697" y="7765"/>
                  </a:cubicBezTo>
                  <a:cubicBezTo>
                    <a:pt x="3993" y="7765"/>
                    <a:pt x="4289" y="7691"/>
                    <a:pt x="4585" y="7617"/>
                  </a:cubicBezTo>
                  <a:cubicBezTo>
                    <a:pt x="5213" y="7395"/>
                    <a:pt x="5694" y="6951"/>
                    <a:pt x="6063" y="6360"/>
                  </a:cubicBezTo>
                  <a:cubicBezTo>
                    <a:pt x="6396" y="5805"/>
                    <a:pt x="6544" y="5103"/>
                    <a:pt x="6544" y="4400"/>
                  </a:cubicBezTo>
                  <a:cubicBezTo>
                    <a:pt x="6544" y="3883"/>
                    <a:pt x="6470" y="3365"/>
                    <a:pt x="6285" y="2810"/>
                  </a:cubicBezTo>
                  <a:cubicBezTo>
                    <a:pt x="5694" y="1147"/>
                    <a:pt x="4326" y="1"/>
                    <a:pt x="284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9"/>
            <p:cNvSpPr/>
            <p:nvPr/>
          </p:nvSpPr>
          <p:spPr>
            <a:xfrm>
              <a:off x="1540450" y="2960750"/>
              <a:ext cx="151600" cy="159500"/>
            </a:xfrm>
            <a:custGeom>
              <a:rect b="b" l="l" r="r" t="t"/>
              <a:pathLst>
                <a:path extrusionOk="0" h="6380" w="6064">
                  <a:moveTo>
                    <a:pt x="2656" y="1"/>
                  </a:moveTo>
                  <a:cubicBezTo>
                    <a:pt x="2420" y="1"/>
                    <a:pt x="2187" y="40"/>
                    <a:pt x="1960" y="122"/>
                  </a:cubicBezTo>
                  <a:cubicBezTo>
                    <a:pt x="629" y="565"/>
                    <a:pt x="1" y="2340"/>
                    <a:pt x="592" y="4041"/>
                  </a:cubicBezTo>
                  <a:cubicBezTo>
                    <a:pt x="1083" y="5452"/>
                    <a:pt x="2262" y="6379"/>
                    <a:pt x="3409" y="6379"/>
                  </a:cubicBezTo>
                  <a:cubicBezTo>
                    <a:pt x="3644" y="6379"/>
                    <a:pt x="3878" y="6341"/>
                    <a:pt x="4104" y="6259"/>
                  </a:cubicBezTo>
                  <a:cubicBezTo>
                    <a:pt x="5435" y="5778"/>
                    <a:pt x="6064" y="4041"/>
                    <a:pt x="5472" y="2340"/>
                  </a:cubicBezTo>
                  <a:cubicBezTo>
                    <a:pt x="4981" y="928"/>
                    <a:pt x="3803" y="1"/>
                    <a:pt x="26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9"/>
            <p:cNvSpPr/>
            <p:nvPr/>
          </p:nvSpPr>
          <p:spPr>
            <a:xfrm>
              <a:off x="1542300" y="2952675"/>
              <a:ext cx="147900" cy="174725"/>
            </a:xfrm>
            <a:custGeom>
              <a:rect b="b" l="l" r="r" t="t"/>
              <a:pathLst>
                <a:path extrusionOk="0" h="6989" w="5916">
                  <a:moveTo>
                    <a:pt x="2589" y="629"/>
                  </a:moveTo>
                  <a:cubicBezTo>
                    <a:pt x="3550" y="629"/>
                    <a:pt x="4659" y="1443"/>
                    <a:pt x="5103" y="2774"/>
                  </a:cubicBezTo>
                  <a:cubicBezTo>
                    <a:pt x="5250" y="3180"/>
                    <a:pt x="5324" y="3587"/>
                    <a:pt x="5324" y="3957"/>
                  </a:cubicBezTo>
                  <a:cubicBezTo>
                    <a:pt x="5324" y="4511"/>
                    <a:pt x="5177" y="5029"/>
                    <a:pt x="4918" y="5436"/>
                  </a:cubicBezTo>
                  <a:cubicBezTo>
                    <a:pt x="4696" y="5842"/>
                    <a:pt x="4363" y="6138"/>
                    <a:pt x="3920" y="6286"/>
                  </a:cubicBezTo>
                  <a:cubicBezTo>
                    <a:pt x="3735" y="6360"/>
                    <a:pt x="3550" y="6397"/>
                    <a:pt x="3328" y="6397"/>
                  </a:cubicBezTo>
                  <a:cubicBezTo>
                    <a:pt x="2367" y="6397"/>
                    <a:pt x="1258" y="5547"/>
                    <a:pt x="814" y="4253"/>
                  </a:cubicBezTo>
                  <a:cubicBezTo>
                    <a:pt x="666" y="3846"/>
                    <a:pt x="592" y="3439"/>
                    <a:pt x="592" y="3033"/>
                  </a:cubicBezTo>
                  <a:cubicBezTo>
                    <a:pt x="592" y="2478"/>
                    <a:pt x="740" y="1960"/>
                    <a:pt x="999" y="1554"/>
                  </a:cubicBezTo>
                  <a:cubicBezTo>
                    <a:pt x="1221" y="1184"/>
                    <a:pt x="1553" y="888"/>
                    <a:pt x="1997" y="740"/>
                  </a:cubicBezTo>
                  <a:cubicBezTo>
                    <a:pt x="2182" y="666"/>
                    <a:pt x="2367" y="629"/>
                    <a:pt x="2589" y="629"/>
                  </a:cubicBezTo>
                  <a:close/>
                  <a:moveTo>
                    <a:pt x="2589" y="1"/>
                  </a:moveTo>
                  <a:cubicBezTo>
                    <a:pt x="2330" y="1"/>
                    <a:pt x="2034" y="38"/>
                    <a:pt x="1775" y="149"/>
                  </a:cubicBezTo>
                  <a:cubicBezTo>
                    <a:pt x="1221" y="334"/>
                    <a:pt x="777" y="740"/>
                    <a:pt x="444" y="1258"/>
                  </a:cubicBezTo>
                  <a:cubicBezTo>
                    <a:pt x="149" y="1776"/>
                    <a:pt x="1" y="2404"/>
                    <a:pt x="1" y="3033"/>
                  </a:cubicBezTo>
                  <a:cubicBezTo>
                    <a:pt x="1" y="3513"/>
                    <a:pt x="75" y="3994"/>
                    <a:pt x="222" y="4437"/>
                  </a:cubicBezTo>
                  <a:cubicBezTo>
                    <a:pt x="777" y="5953"/>
                    <a:pt x="2034" y="6988"/>
                    <a:pt x="3328" y="6988"/>
                  </a:cubicBezTo>
                  <a:cubicBezTo>
                    <a:pt x="3624" y="6988"/>
                    <a:pt x="3883" y="6951"/>
                    <a:pt x="4141" y="6878"/>
                  </a:cubicBezTo>
                  <a:cubicBezTo>
                    <a:pt x="4696" y="6656"/>
                    <a:pt x="5177" y="6249"/>
                    <a:pt x="5472" y="5768"/>
                  </a:cubicBezTo>
                  <a:cubicBezTo>
                    <a:pt x="5768" y="5251"/>
                    <a:pt x="5916" y="4622"/>
                    <a:pt x="5916" y="3957"/>
                  </a:cubicBezTo>
                  <a:cubicBezTo>
                    <a:pt x="5916" y="3513"/>
                    <a:pt x="5842" y="3033"/>
                    <a:pt x="5694" y="2552"/>
                  </a:cubicBezTo>
                  <a:cubicBezTo>
                    <a:pt x="5140" y="1036"/>
                    <a:pt x="3883" y="1"/>
                    <a:pt x="2589"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9"/>
            <p:cNvSpPr/>
            <p:nvPr/>
          </p:nvSpPr>
          <p:spPr>
            <a:xfrm>
              <a:off x="1551550" y="2972325"/>
              <a:ext cx="129425" cy="136350"/>
            </a:xfrm>
            <a:custGeom>
              <a:rect b="b" l="l" r="r" t="t"/>
              <a:pathLst>
                <a:path extrusionOk="0" h="5454" w="5177">
                  <a:moveTo>
                    <a:pt x="2260" y="1"/>
                  </a:moveTo>
                  <a:cubicBezTo>
                    <a:pt x="2059" y="1"/>
                    <a:pt x="1858" y="33"/>
                    <a:pt x="1664" y="102"/>
                  </a:cubicBezTo>
                  <a:cubicBezTo>
                    <a:pt x="518" y="472"/>
                    <a:pt x="0" y="1988"/>
                    <a:pt x="518" y="3430"/>
                  </a:cubicBezTo>
                  <a:cubicBezTo>
                    <a:pt x="917" y="4659"/>
                    <a:pt x="1930" y="5454"/>
                    <a:pt x="2918" y="5454"/>
                  </a:cubicBezTo>
                  <a:cubicBezTo>
                    <a:pt x="3119" y="5454"/>
                    <a:pt x="3319" y="5421"/>
                    <a:pt x="3513" y="5352"/>
                  </a:cubicBezTo>
                  <a:cubicBezTo>
                    <a:pt x="4659" y="4945"/>
                    <a:pt x="5176" y="3430"/>
                    <a:pt x="4659" y="1988"/>
                  </a:cubicBezTo>
                  <a:cubicBezTo>
                    <a:pt x="4259" y="790"/>
                    <a:pt x="3248" y="1"/>
                    <a:pt x="2260"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9"/>
            <p:cNvSpPr/>
            <p:nvPr/>
          </p:nvSpPr>
          <p:spPr>
            <a:xfrm>
              <a:off x="1551550" y="2963775"/>
              <a:ext cx="129425" cy="152525"/>
            </a:xfrm>
            <a:custGeom>
              <a:rect b="b" l="l" r="r" t="t"/>
              <a:pathLst>
                <a:path extrusionOk="0" h="6101" w="5177">
                  <a:moveTo>
                    <a:pt x="2256" y="629"/>
                  </a:moveTo>
                  <a:cubicBezTo>
                    <a:pt x="3069" y="629"/>
                    <a:pt x="3993" y="1332"/>
                    <a:pt x="4400" y="2441"/>
                  </a:cubicBezTo>
                  <a:cubicBezTo>
                    <a:pt x="4511" y="2773"/>
                    <a:pt x="4548" y="3143"/>
                    <a:pt x="4548" y="3439"/>
                  </a:cubicBezTo>
                  <a:cubicBezTo>
                    <a:pt x="4548" y="3920"/>
                    <a:pt x="4437" y="4363"/>
                    <a:pt x="4252" y="4696"/>
                  </a:cubicBezTo>
                  <a:cubicBezTo>
                    <a:pt x="4030" y="5029"/>
                    <a:pt x="3771" y="5287"/>
                    <a:pt x="3402" y="5398"/>
                  </a:cubicBezTo>
                  <a:cubicBezTo>
                    <a:pt x="3254" y="5472"/>
                    <a:pt x="3069" y="5472"/>
                    <a:pt x="2921" y="5472"/>
                  </a:cubicBezTo>
                  <a:cubicBezTo>
                    <a:pt x="2901" y="5473"/>
                    <a:pt x="2880" y="5474"/>
                    <a:pt x="2859" y="5474"/>
                  </a:cubicBezTo>
                  <a:cubicBezTo>
                    <a:pt x="2062" y="5474"/>
                    <a:pt x="1174" y="4779"/>
                    <a:pt x="814" y="3698"/>
                  </a:cubicBezTo>
                  <a:cubicBezTo>
                    <a:pt x="666" y="3328"/>
                    <a:pt x="629" y="2995"/>
                    <a:pt x="629" y="2663"/>
                  </a:cubicBezTo>
                  <a:cubicBezTo>
                    <a:pt x="629" y="2182"/>
                    <a:pt x="740" y="1775"/>
                    <a:pt x="925" y="1442"/>
                  </a:cubicBezTo>
                  <a:cubicBezTo>
                    <a:pt x="1146" y="1073"/>
                    <a:pt x="1405" y="851"/>
                    <a:pt x="1775" y="703"/>
                  </a:cubicBezTo>
                  <a:cubicBezTo>
                    <a:pt x="1923" y="666"/>
                    <a:pt x="2108" y="629"/>
                    <a:pt x="2256" y="629"/>
                  </a:cubicBezTo>
                  <a:close/>
                  <a:moveTo>
                    <a:pt x="2256" y="1"/>
                  </a:moveTo>
                  <a:cubicBezTo>
                    <a:pt x="2034" y="1"/>
                    <a:pt x="1812" y="75"/>
                    <a:pt x="1590" y="149"/>
                  </a:cubicBezTo>
                  <a:cubicBezTo>
                    <a:pt x="1073" y="296"/>
                    <a:pt x="666" y="666"/>
                    <a:pt x="407" y="1110"/>
                  </a:cubicBezTo>
                  <a:cubicBezTo>
                    <a:pt x="148" y="1553"/>
                    <a:pt x="0" y="2108"/>
                    <a:pt x="0" y="2663"/>
                  </a:cubicBezTo>
                  <a:cubicBezTo>
                    <a:pt x="0" y="3069"/>
                    <a:pt x="74" y="3476"/>
                    <a:pt x="222" y="3883"/>
                  </a:cubicBezTo>
                  <a:cubicBezTo>
                    <a:pt x="666" y="5214"/>
                    <a:pt x="1775" y="6101"/>
                    <a:pt x="2921" y="6101"/>
                  </a:cubicBezTo>
                  <a:cubicBezTo>
                    <a:pt x="3143" y="6101"/>
                    <a:pt x="3402" y="6064"/>
                    <a:pt x="3623" y="5990"/>
                  </a:cubicBezTo>
                  <a:cubicBezTo>
                    <a:pt x="4104" y="5805"/>
                    <a:pt x="4511" y="5472"/>
                    <a:pt x="4770" y="4992"/>
                  </a:cubicBezTo>
                  <a:cubicBezTo>
                    <a:pt x="5028" y="4548"/>
                    <a:pt x="5176" y="4030"/>
                    <a:pt x="5176" y="3439"/>
                  </a:cubicBezTo>
                  <a:cubicBezTo>
                    <a:pt x="5176" y="3069"/>
                    <a:pt x="5102" y="2626"/>
                    <a:pt x="4954" y="2219"/>
                  </a:cubicBezTo>
                  <a:cubicBezTo>
                    <a:pt x="4511" y="925"/>
                    <a:pt x="3439" y="38"/>
                    <a:pt x="225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9"/>
            <p:cNvSpPr/>
            <p:nvPr/>
          </p:nvSpPr>
          <p:spPr>
            <a:xfrm>
              <a:off x="4390900" y="2603325"/>
              <a:ext cx="29600" cy="247725"/>
            </a:xfrm>
            <a:custGeom>
              <a:rect b="b" l="l" r="r" t="t"/>
              <a:pathLst>
                <a:path extrusionOk="0" h="9909" w="1184">
                  <a:moveTo>
                    <a:pt x="0" y="0"/>
                  </a:moveTo>
                  <a:lnTo>
                    <a:pt x="0" y="9908"/>
                  </a:lnTo>
                  <a:lnTo>
                    <a:pt x="1183" y="9908"/>
                  </a:lnTo>
                  <a:lnTo>
                    <a:pt x="1183"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9"/>
            <p:cNvSpPr/>
            <p:nvPr/>
          </p:nvSpPr>
          <p:spPr>
            <a:xfrm>
              <a:off x="4291075" y="2603325"/>
              <a:ext cx="28675" cy="247725"/>
            </a:xfrm>
            <a:custGeom>
              <a:rect b="b" l="l" r="r" t="t"/>
              <a:pathLst>
                <a:path extrusionOk="0" h="9909" w="1147">
                  <a:moveTo>
                    <a:pt x="0" y="0"/>
                  </a:moveTo>
                  <a:lnTo>
                    <a:pt x="0" y="9908"/>
                  </a:lnTo>
                  <a:lnTo>
                    <a:pt x="1146" y="9908"/>
                  </a:lnTo>
                  <a:lnTo>
                    <a:pt x="1146"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9"/>
            <p:cNvSpPr/>
            <p:nvPr/>
          </p:nvSpPr>
          <p:spPr>
            <a:xfrm>
              <a:off x="4190325" y="2603325"/>
              <a:ext cx="29600" cy="247725"/>
            </a:xfrm>
            <a:custGeom>
              <a:rect b="b" l="l" r="r" t="t"/>
              <a:pathLst>
                <a:path extrusionOk="0" h="9909" w="1184">
                  <a:moveTo>
                    <a:pt x="0" y="0"/>
                  </a:moveTo>
                  <a:lnTo>
                    <a:pt x="0" y="9908"/>
                  </a:lnTo>
                  <a:lnTo>
                    <a:pt x="1183" y="9908"/>
                  </a:lnTo>
                  <a:lnTo>
                    <a:pt x="1183"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9"/>
            <p:cNvSpPr/>
            <p:nvPr/>
          </p:nvSpPr>
          <p:spPr>
            <a:xfrm>
              <a:off x="4090500" y="2603325"/>
              <a:ext cx="28675" cy="247725"/>
            </a:xfrm>
            <a:custGeom>
              <a:rect b="b" l="l" r="r" t="t"/>
              <a:pathLst>
                <a:path extrusionOk="0" h="9909" w="1147">
                  <a:moveTo>
                    <a:pt x="1" y="0"/>
                  </a:moveTo>
                  <a:lnTo>
                    <a:pt x="1" y="9908"/>
                  </a:lnTo>
                  <a:lnTo>
                    <a:pt x="1147" y="9908"/>
                  </a:lnTo>
                  <a:lnTo>
                    <a:pt x="1147"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9"/>
            <p:cNvSpPr/>
            <p:nvPr/>
          </p:nvSpPr>
          <p:spPr>
            <a:xfrm>
              <a:off x="4561875" y="2950850"/>
              <a:ext cx="378050" cy="36050"/>
            </a:xfrm>
            <a:custGeom>
              <a:rect b="b" l="l" r="r" t="t"/>
              <a:pathLst>
                <a:path extrusionOk="0" h="1442" w="15122">
                  <a:moveTo>
                    <a:pt x="703" y="0"/>
                  </a:moveTo>
                  <a:cubicBezTo>
                    <a:pt x="333" y="0"/>
                    <a:pt x="1" y="333"/>
                    <a:pt x="1" y="739"/>
                  </a:cubicBezTo>
                  <a:cubicBezTo>
                    <a:pt x="1" y="1109"/>
                    <a:pt x="333" y="1442"/>
                    <a:pt x="703" y="1442"/>
                  </a:cubicBezTo>
                  <a:lnTo>
                    <a:pt x="14419" y="1442"/>
                  </a:lnTo>
                  <a:cubicBezTo>
                    <a:pt x="14789" y="1442"/>
                    <a:pt x="15122" y="1109"/>
                    <a:pt x="15122" y="739"/>
                  </a:cubicBezTo>
                  <a:cubicBezTo>
                    <a:pt x="15122" y="333"/>
                    <a:pt x="14789" y="0"/>
                    <a:pt x="1441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9"/>
            <p:cNvSpPr/>
            <p:nvPr/>
          </p:nvSpPr>
          <p:spPr>
            <a:xfrm>
              <a:off x="4561875" y="3063600"/>
              <a:ext cx="378050" cy="35150"/>
            </a:xfrm>
            <a:custGeom>
              <a:rect b="b" l="l" r="r" t="t"/>
              <a:pathLst>
                <a:path extrusionOk="0" h="1406" w="15122">
                  <a:moveTo>
                    <a:pt x="703" y="0"/>
                  </a:moveTo>
                  <a:cubicBezTo>
                    <a:pt x="333" y="0"/>
                    <a:pt x="1" y="296"/>
                    <a:pt x="1" y="703"/>
                  </a:cubicBezTo>
                  <a:cubicBezTo>
                    <a:pt x="1" y="1073"/>
                    <a:pt x="333" y="1405"/>
                    <a:pt x="703" y="1405"/>
                  </a:cubicBezTo>
                  <a:lnTo>
                    <a:pt x="14419" y="1405"/>
                  </a:lnTo>
                  <a:cubicBezTo>
                    <a:pt x="14789" y="1405"/>
                    <a:pt x="15122" y="1073"/>
                    <a:pt x="15122" y="703"/>
                  </a:cubicBezTo>
                  <a:cubicBezTo>
                    <a:pt x="15122" y="296"/>
                    <a:pt x="14789" y="0"/>
                    <a:pt x="1441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9"/>
            <p:cNvSpPr/>
            <p:nvPr/>
          </p:nvSpPr>
          <p:spPr>
            <a:xfrm>
              <a:off x="2656050" y="3012775"/>
              <a:ext cx="159925" cy="146050"/>
            </a:xfrm>
            <a:custGeom>
              <a:rect b="b" l="l" r="r" t="t"/>
              <a:pathLst>
                <a:path extrusionOk="0" h="5842" w="6397">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9"/>
            <p:cNvSpPr/>
            <p:nvPr/>
          </p:nvSpPr>
          <p:spPr>
            <a:xfrm>
              <a:off x="2648650" y="3005375"/>
              <a:ext cx="174700" cy="161775"/>
            </a:xfrm>
            <a:custGeom>
              <a:rect b="b" l="l" r="r" t="t"/>
              <a:pathLst>
                <a:path extrusionOk="0" h="6471" w="6988">
                  <a:moveTo>
                    <a:pt x="3513" y="629"/>
                  </a:moveTo>
                  <a:cubicBezTo>
                    <a:pt x="4289" y="629"/>
                    <a:pt x="5028" y="925"/>
                    <a:pt x="5546" y="1368"/>
                  </a:cubicBezTo>
                  <a:cubicBezTo>
                    <a:pt x="6064" y="1849"/>
                    <a:pt x="6359" y="2514"/>
                    <a:pt x="6359" y="3217"/>
                  </a:cubicBezTo>
                  <a:cubicBezTo>
                    <a:pt x="6359" y="3919"/>
                    <a:pt x="6064" y="4585"/>
                    <a:pt x="5546" y="5065"/>
                  </a:cubicBezTo>
                  <a:cubicBezTo>
                    <a:pt x="5028" y="5546"/>
                    <a:pt x="4289" y="5842"/>
                    <a:pt x="3513" y="5842"/>
                  </a:cubicBezTo>
                  <a:cubicBezTo>
                    <a:pt x="2699" y="5842"/>
                    <a:pt x="1960" y="5546"/>
                    <a:pt x="1442" y="5065"/>
                  </a:cubicBezTo>
                  <a:cubicBezTo>
                    <a:pt x="925" y="4585"/>
                    <a:pt x="629" y="3919"/>
                    <a:pt x="629" y="3217"/>
                  </a:cubicBezTo>
                  <a:cubicBezTo>
                    <a:pt x="629" y="2514"/>
                    <a:pt x="925" y="1849"/>
                    <a:pt x="1442" y="1368"/>
                  </a:cubicBezTo>
                  <a:cubicBezTo>
                    <a:pt x="1960" y="925"/>
                    <a:pt x="2699" y="629"/>
                    <a:pt x="3513" y="629"/>
                  </a:cubicBezTo>
                  <a:close/>
                  <a:moveTo>
                    <a:pt x="3513" y="0"/>
                  </a:moveTo>
                  <a:cubicBezTo>
                    <a:pt x="2551" y="0"/>
                    <a:pt x="1664" y="333"/>
                    <a:pt x="1036" y="925"/>
                  </a:cubicBezTo>
                  <a:cubicBezTo>
                    <a:pt x="407" y="1516"/>
                    <a:pt x="0" y="2329"/>
                    <a:pt x="0" y="3217"/>
                  </a:cubicBezTo>
                  <a:cubicBezTo>
                    <a:pt x="0" y="4104"/>
                    <a:pt x="407" y="4917"/>
                    <a:pt x="1036" y="5509"/>
                  </a:cubicBezTo>
                  <a:cubicBezTo>
                    <a:pt x="1664" y="6100"/>
                    <a:pt x="2551" y="6470"/>
                    <a:pt x="3513" y="6470"/>
                  </a:cubicBezTo>
                  <a:cubicBezTo>
                    <a:pt x="4437" y="6470"/>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9"/>
            <p:cNvSpPr/>
            <p:nvPr/>
          </p:nvSpPr>
          <p:spPr>
            <a:xfrm>
              <a:off x="2644950" y="3225350"/>
              <a:ext cx="159000" cy="146050"/>
            </a:xfrm>
            <a:custGeom>
              <a:rect b="b" l="l" r="r" t="t"/>
              <a:pathLst>
                <a:path extrusionOk="0" h="5842" w="6360">
                  <a:moveTo>
                    <a:pt x="3180" y="0"/>
                  </a:moveTo>
                  <a:cubicBezTo>
                    <a:pt x="1405" y="0"/>
                    <a:pt x="1" y="1294"/>
                    <a:pt x="1" y="2921"/>
                  </a:cubicBezTo>
                  <a:cubicBezTo>
                    <a:pt x="1" y="4548"/>
                    <a:pt x="1405" y="5842"/>
                    <a:pt x="3180" y="5842"/>
                  </a:cubicBezTo>
                  <a:cubicBezTo>
                    <a:pt x="4918" y="5842"/>
                    <a:pt x="6360" y="4548"/>
                    <a:pt x="6360" y="2921"/>
                  </a:cubicBezTo>
                  <a:cubicBezTo>
                    <a:pt x="6360" y="1294"/>
                    <a:pt x="4918" y="0"/>
                    <a:pt x="3180"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9"/>
            <p:cNvSpPr/>
            <p:nvPr/>
          </p:nvSpPr>
          <p:spPr>
            <a:xfrm>
              <a:off x="2636625" y="3217950"/>
              <a:ext cx="174725" cy="160850"/>
            </a:xfrm>
            <a:custGeom>
              <a:rect b="b" l="l" r="r" t="t"/>
              <a:pathLst>
                <a:path extrusionOk="0" h="6434" w="6989">
                  <a:moveTo>
                    <a:pt x="3513" y="592"/>
                  </a:moveTo>
                  <a:cubicBezTo>
                    <a:pt x="4289" y="592"/>
                    <a:pt x="5029" y="888"/>
                    <a:pt x="5546" y="1368"/>
                  </a:cubicBezTo>
                  <a:cubicBezTo>
                    <a:pt x="6064" y="1849"/>
                    <a:pt x="6397" y="2515"/>
                    <a:pt x="6397" y="3217"/>
                  </a:cubicBezTo>
                  <a:cubicBezTo>
                    <a:pt x="6397" y="3919"/>
                    <a:pt x="6064" y="4585"/>
                    <a:pt x="5546" y="5066"/>
                  </a:cubicBezTo>
                  <a:cubicBezTo>
                    <a:pt x="5029" y="5546"/>
                    <a:pt x="4289" y="5842"/>
                    <a:pt x="3513" y="5842"/>
                  </a:cubicBezTo>
                  <a:cubicBezTo>
                    <a:pt x="2700" y="5842"/>
                    <a:pt x="1960" y="5546"/>
                    <a:pt x="1443" y="5066"/>
                  </a:cubicBezTo>
                  <a:cubicBezTo>
                    <a:pt x="925" y="4585"/>
                    <a:pt x="629" y="3919"/>
                    <a:pt x="629" y="3217"/>
                  </a:cubicBezTo>
                  <a:cubicBezTo>
                    <a:pt x="629" y="2515"/>
                    <a:pt x="925" y="1849"/>
                    <a:pt x="1443" y="1368"/>
                  </a:cubicBezTo>
                  <a:cubicBezTo>
                    <a:pt x="1960" y="888"/>
                    <a:pt x="2700" y="592"/>
                    <a:pt x="3513" y="592"/>
                  </a:cubicBezTo>
                  <a:close/>
                  <a:moveTo>
                    <a:pt x="3513" y="1"/>
                  </a:moveTo>
                  <a:cubicBezTo>
                    <a:pt x="2552" y="1"/>
                    <a:pt x="1665" y="333"/>
                    <a:pt x="1036" y="925"/>
                  </a:cubicBezTo>
                  <a:cubicBezTo>
                    <a:pt x="408" y="1516"/>
                    <a:pt x="1" y="2330"/>
                    <a:pt x="1" y="3217"/>
                  </a:cubicBezTo>
                  <a:cubicBezTo>
                    <a:pt x="1" y="4104"/>
                    <a:pt x="408" y="4918"/>
                    <a:pt x="1036" y="5509"/>
                  </a:cubicBezTo>
                  <a:cubicBezTo>
                    <a:pt x="1665" y="6101"/>
                    <a:pt x="2552" y="6433"/>
                    <a:pt x="3513" y="6433"/>
                  </a:cubicBezTo>
                  <a:cubicBezTo>
                    <a:pt x="4474" y="6433"/>
                    <a:pt x="5325" y="6101"/>
                    <a:pt x="5953" y="5509"/>
                  </a:cubicBezTo>
                  <a:cubicBezTo>
                    <a:pt x="6582" y="4918"/>
                    <a:pt x="6988" y="4104"/>
                    <a:pt x="6988" y="3217"/>
                  </a:cubicBezTo>
                  <a:cubicBezTo>
                    <a:pt x="6988" y="2330"/>
                    <a:pt x="6582" y="1516"/>
                    <a:pt x="5953" y="925"/>
                  </a:cubicBezTo>
                  <a:cubicBezTo>
                    <a:pt x="5325" y="333"/>
                    <a:pt x="4474" y="1"/>
                    <a:pt x="351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9"/>
            <p:cNvSpPr/>
            <p:nvPr/>
          </p:nvSpPr>
          <p:spPr>
            <a:xfrm>
              <a:off x="2618150" y="3425000"/>
              <a:ext cx="159925" cy="146050"/>
            </a:xfrm>
            <a:custGeom>
              <a:rect b="b" l="l" r="r" t="t"/>
              <a:pathLst>
                <a:path extrusionOk="0" h="5842" w="6397">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9"/>
            <p:cNvSpPr/>
            <p:nvPr/>
          </p:nvSpPr>
          <p:spPr>
            <a:xfrm>
              <a:off x="2610750" y="3417600"/>
              <a:ext cx="174725" cy="160850"/>
            </a:xfrm>
            <a:custGeom>
              <a:rect b="b" l="l" r="r" t="t"/>
              <a:pathLst>
                <a:path extrusionOk="0" h="6434" w="6989">
                  <a:moveTo>
                    <a:pt x="3513" y="592"/>
                  </a:moveTo>
                  <a:cubicBezTo>
                    <a:pt x="4289" y="592"/>
                    <a:pt x="5029" y="925"/>
                    <a:pt x="5546" y="1368"/>
                  </a:cubicBezTo>
                  <a:cubicBezTo>
                    <a:pt x="6064" y="1849"/>
                    <a:pt x="6360" y="2514"/>
                    <a:pt x="6360" y="3217"/>
                  </a:cubicBezTo>
                  <a:cubicBezTo>
                    <a:pt x="6360" y="3919"/>
                    <a:pt x="6064" y="4585"/>
                    <a:pt x="5546" y="5065"/>
                  </a:cubicBezTo>
                  <a:cubicBezTo>
                    <a:pt x="5029" y="5546"/>
                    <a:pt x="4289" y="5842"/>
                    <a:pt x="3513" y="5842"/>
                  </a:cubicBezTo>
                  <a:cubicBezTo>
                    <a:pt x="2700" y="5842"/>
                    <a:pt x="1960" y="5546"/>
                    <a:pt x="1443" y="5065"/>
                  </a:cubicBezTo>
                  <a:cubicBezTo>
                    <a:pt x="925" y="4585"/>
                    <a:pt x="629" y="3919"/>
                    <a:pt x="629" y="3217"/>
                  </a:cubicBezTo>
                  <a:cubicBezTo>
                    <a:pt x="629" y="2514"/>
                    <a:pt x="925" y="1849"/>
                    <a:pt x="1443" y="1368"/>
                  </a:cubicBezTo>
                  <a:cubicBezTo>
                    <a:pt x="1960" y="925"/>
                    <a:pt x="2700" y="592"/>
                    <a:pt x="3513" y="592"/>
                  </a:cubicBezTo>
                  <a:close/>
                  <a:moveTo>
                    <a:pt x="3513" y="0"/>
                  </a:moveTo>
                  <a:cubicBezTo>
                    <a:pt x="2552" y="0"/>
                    <a:pt x="1664" y="333"/>
                    <a:pt x="1036" y="925"/>
                  </a:cubicBezTo>
                  <a:cubicBezTo>
                    <a:pt x="407" y="1516"/>
                    <a:pt x="1" y="2329"/>
                    <a:pt x="1" y="3217"/>
                  </a:cubicBezTo>
                  <a:cubicBezTo>
                    <a:pt x="1" y="4104"/>
                    <a:pt x="407" y="4917"/>
                    <a:pt x="1036" y="5509"/>
                  </a:cubicBezTo>
                  <a:cubicBezTo>
                    <a:pt x="1664" y="6100"/>
                    <a:pt x="2552" y="6433"/>
                    <a:pt x="3513" y="6433"/>
                  </a:cubicBezTo>
                  <a:cubicBezTo>
                    <a:pt x="4437" y="6433"/>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9"/>
            <p:cNvSpPr/>
            <p:nvPr/>
          </p:nvSpPr>
          <p:spPr>
            <a:xfrm>
              <a:off x="5515725" y="3650500"/>
              <a:ext cx="855875" cy="1305100"/>
            </a:xfrm>
            <a:custGeom>
              <a:rect b="b" l="l" r="r" t="t"/>
              <a:pathLst>
                <a:path extrusionOk="0" h="52204" w="34235">
                  <a:moveTo>
                    <a:pt x="777" y="1"/>
                  </a:moveTo>
                  <a:lnTo>
                    <a:pt x="0" y="25769"/>
                  </a:lnTo>
                  <a:lnTo>
                    <a:pt x="34235" y="52204"/>
                  </a:lnTo>
                  <a:lnTo>
                    <a:pt x="34235" y="52204"/>
                  </a:lnTo>
                  <a:lnTo>
                    <a:pt x="34198" y="16527"/>
                  </a:lnTo>
                  <a:lnTo>
                    <a:pt x="777"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9"/>
            <p:cNvSpPr/>
            <p:nvPr/>
          </p:nvSpPr>
          <p:spPr>
            <a:xfrm>
              <a:off x="5508325" y="3642975"/>
              <a:ext cx="871600" cy="1320100"/>
            </a:xfrm>
            <a:custGeom>
              <a:rect b="b" l="l" r="r" t="t"/>
              <a:pathLst>
                <a:path extrusionOk="0" h="52804" w="34864">
                  <a:moveTo>
                    <a:pt x="1368" y="782"/>
                  </a:moveTo>
                  <a:lnTo>
                    <a:pt x="34198" y="17014"/>
                  </a:lnTo>
                  <a:lnTo>
                    <a:pt x="34235" y="51876"/>
                  </a:lnTo>
                  <a:lnTo>
                    <a:pt x="34235" y="51876"/>
                  </a:lnTo>
                  <a:lnTo>
                    <a:pt x="629" y="25923"/>
                  </a:lnTo>
                  <a:lnTo>
                    <a:pt x="1368" y="782"/>
                  </a:lnTo>
                  <a:close/>
                  <a:moveTo>
                    <a:pt x="1073" y="0"/>
                  </a:moveTo>
                  <a:cubicBezTo>
                    <a:pt x="1016" y="0"/>
                    <a:pt x="952" y="22"/>
                    <a:pt x="888" y="43"/>
                  </a:cubicBezTo>
                  <a:cubicBezTo>
                    <a:pt x="814" y="80"/>
                    <a:pt x="777" y="191"/>
                    <a:pt x="740" y="302"/>
                  </a:cubicBezTo>
                  <a:lnTo>
                    <a:pt x="0" y="26070"/>
                  </a:lnTo>
                  <a:cubicBezTo>
                    <a:pt x="0" y="26144"/>
                    <a:pt x="37" y="26255"/>
                    <a:pt x="111" y="26292"/>
                  </a:cubicBezTo>
                  <a:lnTo>
                    <a:pt x="34346" y="52726"/>
                  </a:lnTo>
                  <a:cubicBezTo>
                    <a:pt x="34415" y="52772"/>
                    <a:pt x="34483" y="52804"/>
                    <a:pt x="34552" y="52804"/>
                  </a:cubicBezTo>
                  <a:cubicBezTo>
                    <a:pt x="34594" y="52804"/>
                    <a:pt x="34637" y="52792"/>
                    <a:pt x="34679" y="52763"/>
                  </a:cubicBezTo>
                  <a:cubicBezTo>
                    <a:pt x="34790" y="52726"/>
                    <a:pt x="34864" y="52615"/>
                    <a:pt x="34864" y="52505"/>
                  </a:cubicBezTo>
                  <a:lnTo>
                    <a:pt x="34790" y="16828"/>
                  </a:lnTo>
                  <a:cubicBezTo>
                    <a:pt x="34790" y="16717"/>
                    <a:pt x="34716" y="16606"/>
                    <a:pt x="34642" y="16569"/>
                  </a:cubicBezTo>
                  <a:lnTo>
                    <a:pt x="1184" y="43"/>
                  </a:lnTo>
                  <a:cubicBezTo>
                    <a:pt x="1152" y="12"/>
                    <a:pt x="1114" y="0"/>
                    <a:pt x="107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9"/>
            <p:cNvSpPr/>
            <p:nvPr/>
          </p:nvSpPr>
          <p:spPr>
            <a:xfrm>
              <a:off x="1200325" y="3650500"/>
              <a:ext cx="854975" cy="1305100"/>
            </a:xfrm>
            <a:custGeom>
              <a:rect b="b" l="l" r="r" t="t"/>
              <a:pathLst>
                <a:path extrusionOk="0" h="52204" w="34199">
                  <a:moveTo>
                    <a:pt x="33459" y="1"/>
                  </a:moveTo>
                  <a:lnTo>
                    <a:pt x="1" y="16527"/>
                  </a:lnTo>
                  <a:lnTo>
                    <a:pt x="1" y="52204"/>
                  </a:lnTo>
                  <a:lnTo>
                    <a:pt x="34198" y="25769"/>
                  </a:lnTo>
                  <a:lnTo>
                    <a:pt x="33459"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9"/>
            <p:cNvSpPr/>
            <p:nvPr/>
          </p:nvSpPr>
          <p:spPr>
            <a:xfrm>
              <a:off x="1192925" y="3642975"/>
              <a:ext cx="869775" cy="1320100"/>
            </a:xfrm>
            <a:custGeom>
              <a:rect b="b" l="l" r="r" t="t"/>
              <a:pathLst>
                <a:path extrusionOk="0" h="52804" w="34791">
                  <a:moveTo>
                    <a:pt x="33459" y="782"/>
                  </a:moveTo>
                  <a:lnTo>
                    <a:pt x="34162" y="25923"/>
                  </a:lnTo>
                  <a:lnTo>
                    <a:pt x="629" y="51876"/>
                  </a:lnTo>
                  <a:lnTo>
                    <a:pt x="629" y="16995"/>
                  </a:lnTo>
                  <a:lnTo>
                    <a:pt x="629" y="16995"/>
                  </a:lnTo>
                  <a:lnTo>
                    <a:pt x="33459" y="782"/>
                  </a:lnTo>
                  <a:close/>
                  <a:moveTo>
                    <a:pt x="33718" y="0"/>
                  </a:moveTo>
                  <a:cubicBezTo>
                    <a:pt x="33676" y="0"/>
                    <a:pt x="33638" y="12"/>
                    <a:pt x="33607" y="43"/>
                  </a:cubicBezTo>
                  <a:lnTo>
                    <a:pt x="186" y="16569"/>
                  </a:lnTo>
                  <a:cubicBezTo>
                    <a:pt x="75" y="16606"/>
                    <a:pt x="1" y="16717"/>
                    <a:pt x="1" y="16828"/>
                  </a:cubicBezTo>
                  <a:lnTo>
                    <a:pt x="1" y="52505"/>
                  </a:lnTo>
                  <a:cubicBezTo>
                    <a:pt x="1" y="52615"/>
                    <a:pt x="75" y="52726"/>
                    <a:pt x="186" y="52763"/>
                  </a:cubicBezTo>
                  <a:cubicBezTo>
                    <a:pt x="228" y="52792"/>
                    <a:pt x="270" y="52804"/>
                    <a:pt x="313" y="52804"/>
                  </a:cubicBezTo>
                  <a:cubicBezTo>
                    <a:pt x="381" y="52804"/>
                    <a:pt x="450" y="52772"/>
                    <a:pt x="518" y="52726"/>
                  </a:cubicBezTo>
                  <a:lnTo>
                    <a:pt x="34679" y="26292"/>
                  </a:lnTo>
                  <a:cubicBezTo>
                    <a:pt x="34753" y="26255"/>
                    <a:pt x="34790" y="26144"/>
                    <a:pt x="34790" y="26070"/>
                  </a:cubicBezTo>
                  <a:lnTo>
                    <a:pt x="34051" y="302"/>
                  </a:lnTo>
                  <a:cubicBezTo>
                    <a:pt x="34051" y="191"/>
                    <a:pt x="33977" y="80"/>
                    <a:pt x="33903" y="43"/>
                  </a:cubicBezTo>
                  <a:cubicBezTo>
                    <a:pt x="33839" y="22"/>
                    <a:pt x="33775" y="0"/>
                    <a:pt x="3371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9"/>
            <p:cNvSpPr/>
            <p:nvPr/>
          </p:nvSpPr>
          <p:spPr>
            <a:xfrm>
              <a:off x="2685625" y="2486850"/>
              <a:ext cx="543475" cy="497275"/>
            </a:xfrm>
            <a:custGeom>
              <a:rect b="b" l="l" r="r" t="t"/>
              <a:pathLst>
                <a:path extrusionOk="0" h="19891" w="21739">
                  <a:moveTo>
                    <a:pt x="10870" y="1"/>
                  </a:moveTo>
                  <a:cubicBezTo>
                    <a:pt x="4880" y="1"/>
                    <a:pt x="0" y="4437"/>
                    <a:pt x="0" y="9946"/>
                  </a:cubicBezTo>
                  <a:cubicBezTo>
                    <a:pt x="0" y="15455"/>
                    <a:pt x="4880" y="19891"/>
                    <a:pt x="10870" y="19891"/>
                  </a:cubicBezTo>
                  <a:cubicBezTo>
                    <a:pt x="16859" y="19891"/>
                    <a:pt x="21739" y="15455"/>
                    <a:pt x="21739" y="9946"/>
                  </a:cubicBezTo>
                  <a:cubicBezTo>
                    <a:pt x="21739" y="4437"/>
                    <a:pt x="16859" y="1"/>
                    <a:pt x="108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9"/>
            <p:cNvSpPr/>
            <p:nvPr/>
          </p:nvSpPr>
          <p:spPr>
            <a:xfrm>
              <a:off x="2678225" y="2479450"/>
              <a:ext cx="558275" cy="513000"/>
            </a:xfrm>
            <a:custGeom>
              <a:rect b="b" l="l" r="r" t="t"/>
              <a:pathLst>
                <a:path extrusionOk="0" h="20520" w="22331">
                  <a:moveTo>
                    <a:pt x="11166" y="593"/>
                  </a:moveTo>
                  <a:cubicBezTo>
                    <a:pt x="14086" y="593"/>
                    <a:pt x="16711" y="1702"/>
                    <a:pt x="18634" y="3439"/>
                  </a:cubicBezTo>
                  <a:cubicBezTo>
                    <a:pt x="20519" y="5177"/>
                    <a:pt x="21702" y="7580"/>
                    <a:pt x="21702" y="10242"/>
                  </a:cubicBezTo>
                  <a:cubicBezTo>
                    <a:pt x="21702" y="12904"/>
                    <a:pt x="20519" y="15307"/>
                    <a:pt x="18634" y="17044"/>
                  </a:cubicBezTo>
                  <a:cubicBezTo>
                    <a:pt x="16711" y="18819"/>
                    <a:pt x="14086" y="19891"/>
                    <a:pt x="11166" y="19891"/>
                  </a:cubicBezTo>
                  <a:cubicBezTo>
                    <a:pt x="8245" y="19891"/>
                    <a:pt x="5583" y="18819"/>
                    <a:pt x="3698" y="17044"/>
                  </a:cubicBezTo>
                  <a:cubicBezTo>
                    <a:pt x="1775" y="15307"/>
                    <a:pt x="629" y="12904"/>
                    <a:pt x="629" y="10242"/>
                  </a:cubicBezTo>
                  <a:cubicBezTo>
                    <a:pt x="629" y="7580"/>
                    <a:pt x="1775" y="5177"/>
                    <a:pt x="3698" y="3439"/>
                  </a:cubicBezTo>
                  <a:cubicBezTo>
                    <a:pt x="5583" y="1702"/>
                    <a:pt x="8245" y="593"/>
                    <a:pt x="11166" y="593"/>
                  </a:cubicBezTo>
                  <a:close/>
                  <a:moveTo>
                    <a:pt x="11166" y="1"/>
                  </a:moveTo>
                  <a:cubicBezTo>
                    <a:pt x="8097" y="1"/>
                    <a:pt x="5287" y="1147"/>
                    <a:pt x="3291" y="2996"/>
                  </a:cubicBezTo>
                  <a:cubicBezTo>
                    <a:pt x="1258" y="4844"/>
                    <a:pt x="1" y="7395"/>
                    <a:pt x="1" y="10242"/>
                  </a:cubicBezTo>
                  <a:cubicBezTo>
                    <a:pt x="1" y="13089"/>
                    <a:pt x="1258" y="15677"/>
                    <a:pt x="3291" y="17525"/>
                  </a:cubicBezTo>
                  <a:cubicBezTo>
                    <a:pt x="5287" y="19374"/>
                    <a:pt x="8097" y="20520"/>
                    <a:pt x="11166" y="20520"/>
                  </a:cubicBezTo>
                  <a:cubicBezTo>
                    <a:pt x="14234" y="20520"/>
                    <a:pt x="17007" y="19374"/>
                    <a:pt x="19040" y="17525"/>
                  </a:cubicBezTo>
                  <a:cubicBezTo>
                    <a:pt x="21074" y="15677"/>
                    <a:pt x="22331" y="13089"/>
                    <a:pt x="22331" y="10242"/>
                  </a:cubicBezTo>
                  <a:cubicBezTo>
                    <a:pt x="22331" y="7395"/>
                    <a:pt x="21074" y="4844"/>
                    <a:pt x="19040" y="2996"/>
                  </a:cubicBezTo>
                  <a:cubicBezTo>
                    <a:pt x="17007" y="1147"/>
                    <a:pt x="14234" y="1"/>
                    <a:pt x="1116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9"/>
            <p:cNvSpPr/>
            <p:nvPr/>
          </p:nvSpPr>
          <p:spPr>
            <a:xfrm>
              <a:off x="2722600" y="2520125"/>
              <a:ext cx="469550" cy="430750"/>
            </a:xfrm>
            <a:custGeom>
              <a:rect b="b" l="l" r="r" t="t"/>
              <a:pathLst>
                <a:path extrusionOk="0" h="17230" w="18782">
                  <a:moveTo>
                    <a:pt x="9391" y="1"/>
                  </a:moveTo>
                  <a:cubicBezTo>
                    <a:pt x="4215" y="1"/>
                    <a:pt x="0" y="3846"/>
                    <a:pt x="0" y="8615"/>
                  </a:cubicBezTo>
                  <a:cubicBezTo>
                    <a:pt x="0" y="13384"/>
                    <a:pt x="4215" y="17229"/>
                    <a:pt x="9391" y="17229"/>
                  </a:cubicBezTo>
                  <a:cubicBezTo>
                    <a:pt x="14567" y="17229"/>
                    <a:pt x="18781" y="13384"/>
                    <a:pt x="18781" y="8615"/>
                  </a:cubicBezTo>
                  <a:cubicBezTo>
                    <a:pt x="18781" y="3846"/>
                    <a:pt x="14567" y="1"/>
                    <a:pt x="9391"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9"/>
            <p:cNvSpPr/>
            <p:nvPr/>
          </p:nvSpPr>
          <p:spPr>
            <a:xfrm>
              <a:off x="2714275" y="2512725"/>
              <a:ext cx="485250" cy="445525"/>
            </a:xfrm>
            <a:custGeom>
              <a:rect b="b" l="l" r="r" t="t"/>
              <a:pathLst>
                <a:path extrusionOk="0" h="17821" w="19410">
                  <a:moveTo>
                    <a:pt x="9724" y="592"/>
                  </a:moveTo>
                  <a:cubicBezTo>
                    <a:pt x="12238" y="592"/>
                    <a:pt x="14530" y="1554"/>
                    <a:pt x="16157" y="3069"/>
                  </a:cubicBezTo>
                  <a:cubicBezTo>
                    <a:pt x="17783" y="4548"/>
                    <a:pt x="18818" y="6619"/>
                    <a:pt x="18818" y="8911"/>
                  </a:cubicBezTo>
                  <a:cubicBezTo>
                    <a:pt x="18818" y="11203"/>
                    <a:pt x="17783" y="13273"/>
                    <a:pt x="16157" y="14789"/>
                  </a:cubicBezTo>
                  <a:cubicBezTo>
                    <a:pt x="14530" y="16305"/>
                    <a:pt x="12238" y="17229"/>
                    <a:pt x="9724" y="17229"/>
                  </a:cubicBezTo>
                  <a:cubicBezTo>
                    <a:pt x="7210" y="17229"/>
                    <a:pt x="4917" y="16305"/>
                    <a:pt x="3291" y="14789"/>
                  </a:cubicBezTo>
                  <a:cubicBezTo>
                    <a:pt x="1627" y="13273"/>
                    <a:pt x="629" y="11203"/>
                    <a:pt x="629" y="8911"/>
                  </a:cubicBezTo>
                  <a:cubicBezTo>
                    <a:pt x="629" y="6619"/>
                    <a:pt x="1627" y="4548"/>
                    <a:pt x="3291" y="3069"/>
                  </a:cubicBezTo>
                  <a:cubicBezTo>
                    <a:pt x="4917" y="1554"/>
                    <a:pt x="7210" y="592"/>
                    <a:pt x="9724" y="592"/>
                  </a:cubicBezTo>
                  <a:close/>
                  <a:moveTo>
                    <a:pt x="9724" y="1"/>
                  </a:moveTo>
                  <a:cubicBezTo>
                    <a:pt x="7062" y="1"/>
                    <a:pt x="4622" y="999"/>
                    <a:pt x="2884" y="2589"/>
                  </a:cubicBezTo>
                  <a:cubicBezTo>
                    <a:pt x="1109" y="4216"/>
                    <a:pt x="0" y="6434"/>
                    <a:pt x="0" y="8911"/>
                  </a:cubicBezTo>
                  <a:cubicBezTo>
                    <a:pt x="0" y="11388"/>
                    <a:pt x="1109" y="13606"/>
                    <a:pt x="2884" y="15233"/>
                  </a:cubicBezTo>
                  <a:cubicBezTo>
                    <a:pt x="4622" y="16860"/>
                    <a:pt x="7062" y="17821"/>
                    <a:pt x="9724" y="17821"/>
                  </a:cubicBezTo>
                  <a:cubicBezTo>
                    <a:pt x="12386" y="17821"/>
                    <a:pt x="14826" y="16860"/>
                    <a:pt x="16563" y="15233"/>
                  </a:cubicBezTo>
                  <a:cubicBezTo>
                    <a:pt x="18338" y="13606"/>
                    <a:pt x="19410" y="11388"/>
                    <a:pt x="19410" y="8911"/>
                  </a:cubicBezTo>
                  <a:cubicBezTo>
                    <a:pt x="19410" y="6434"/>
                    <a:pt x="18338" y="4216"/>
                    <a:pt x="16563" y="2589"/>
                  </a:cubicBezTo>
                  <a:cubicBezTo>
                    <a:pt x="14826" y="999"/>
                    <a:pt x="12386" y="1"/>
                    <a:pt x="972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9"/>
            <p:cNvSpPr/>
            <p:nvPr/>
          </p:nvSpPr>
          <p:spPr>
            <a:xfrm>
              <a:off x="2772500" y="2565425"/>
              <a:ext cx="369725" cy="340150"/>
            </a:xfrm>
            <a:custGeom>
              <a:rect b="b" l="l" r="r" t="t"/>
              <a:pathLst>
                <a:path extrusionOk="0" h="13606" w="14789">
                  <a:moveTo>
                    <a:pt x="7395" y="629"/>
                  </a:moveTo>
                  <a:cubicBezTo>
                    <a:pt x="9280" y="629"/>
                    <a:pt x="10981" y="1331"/>
                    <a:pt x="12201" y="2440"/>
                  </a:cubicBezTo>
                  <a:cubicBezTo>
                    <a:pt x="13421" y="3586"/>
                    <a:pt x="14160" y="5102"/>
                    <a:pt x="14160" y="6803"/>
                  </a:cubicBezTo>
                  <a:cubicBezTo>
                    <a:pt x="14160" y="8504"/>
                    <a:pt x="13421" y="10056"/>
                    <a:pt x="12201" y="11165"/>
                  </a:cubicBezTo>
                  <a:cubicBezTo>
                    <a:pt x="10981" y="12275"/>
                    <a:pt x="9280" y="12977"/>
                    <a:pt x="7395" y="12977"/>
                  </a:cubicBezTo>
                  <a:cubicBezTo>
                    <a:pt x="5509" y="12977"/>
                    <a:pt x="3808" y="12275"/>
                    <a:pt x="2588" y="11165"/>
                  </a:cubicBezTo>
                  <a:cubicBezTo>
                    <a:pt x="1368" y="10056"/>
                    <a:pt x="629" y="8504"/>
                    <a:pt x="629" y="6803"/>
                  </a:cubicBezTo>
                  <a:cubicBezTo>
                    <a:pt x="629" y="5102"/>
                    <a:pt x="1368" y="3586"/>
                    <a:pt x="2588" y="2440"/>
                  </a:cubicBezTo>
                  <a:cubicBezTo>
                    <a:pt x="3808" y="1331"/>
                    <a:pt x="5509" y="629"/>
                    <a:pt x="7395" y="629"/>
                  </a:cubicBezTo>
                  <a:close/>
                  <a:moveTo>
                    <a:pt x="7395" y="0"/>
                  </a:moveTo>
                  <a:cubicBezTo>
                    <a:pt x="5361" y="0"/>
                    <a:pt x="3513" y="777"/>
                    <a:pt x="2182" y="1997"/>
                  </a:cubicBezTo>
                  <a:cubicBezTo>
                    <a:pt x="851" y="3217"/>
                    <a:pt x="1" y="4917"/>
                    <a:pt x="1" y="6803"/>
                  </a:cubicBezTo>
                  <a:cubicBezTo>
                    <a:pt x="1" y="8688"/>
                    <a:pt x="851" y="10389"/>
                    <a:pt x="2182" y="11609"/>
                  </a:cubicBezTo>
                  <a:cubicBezTo>
                    <a:pt x="3513" y="12866"/>
                    <a:pt x="5361" y="13605"/>
                    <a:pt x="7395" y="13605"/>
                  </a:cubicBezTo>
                  <a:cubicBezTo>
                    <a:pt x="9428" y="13605"/>
                    <a:pt x="11277" y="12866"/>
                    <a:pt x="12607" y="11609"/>
                  </a:cubicBezTo>
                  <a:cubicBezTo>
                    <a:pt x="13938" y="10389"/>
                    <a:pt x="14789" y="8688"/>
                    <a:pt x="14789" y="6803"/>
                  </a:cubicBezTo>
                  <a:cubicBezTo>
                    <a:pt x="14789" y="4917"/>
                    <a:pt x="13938" y="3217"/>
                    <a:pt x="12607" y="1997"/>
                  </a:cubicBezTo>
                  <a:cubicBezTo>
                    <a:pt x="11277" y="777"/>
                    <a:pt x="9428" y="0"/>
                    <a:pt x="739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9"/>
            <p:cNvSpPr/>
            <p:nvPr/>
          </p:nvSpPr>
          <p:spPr>
            <a:xfrm>
              <a:off x="2850150" y="2636600"/>
              <a:ext cx="214450" cy="197800"/>
            </a:xfrm>
            <a:custGeom>
              <a:rect b="b" l="l" r="r" t="t"/>
              <a:pathLst>
                <a:path extrusionOk="0" h="7912" w="8578">
                  <a:moveTo>
                    <a:pt x="4289" y="629"/>
                  </a:moveTo>
                  <a:cubicBezTo>
                    <a:pt x="5324" y="629"/>
                    <a:pt x="6248" y="998"/>
                    <a:pt x="6914" y="1590"/>
                  </a:cubicBezTo>
                  <a:cubicBezTo>
                    <a:pt x="7579" y="2218"/>
                    <a:pt x="7949" y="3032"/>
                    <a:pt x="7949" y="3956"/>
                  </a:cubicBezTo>
                  <a:cubicBezTo>
                    <a:pt x="7949" y="4880"/>
                    <a:pt x="7579" y="5693"/>
                    <a:pt x="6914" y="6322"/>
                  </a:cubicBezTo>
                  <a:cubicBezTo>
                    <a:pt x="6248" y="6914"/>
                    <a:pt x="5324" y="7320"/>
                    <a:pt x="4289" y="7320"/>
                  </a:cubicBezTo>
                  <a:cubicBezTo>
                    <a:pt x="3253" y="7320"/>
                    <a:pt x="2329" y="6914"/>
                    <a:pt x="1664" y="6322"/>
                  </a:cubicBezTo>
                  <a:cubicBezTo>
                    <a:pt x="998" y="5693"/>
                    <a:pt x="592" y="4880"/>
                    <a:pt x="592" y="3956"/>
                  </a:cubicBezTo>
                  <a:cubicBezTo>
                    <a:pt x="592" y="3032"/>
                    <a:pt x="998" y="2218"/>
                    <a:pt x="1664" y="1590"/>
                  </a:cubicBezTo>
                  <a:cubicBezTo>
                    <a:pt x="2329" y="998"/>
                    <a:pt x="3253" y="629"/>
                    <a:pt x="4289" y="629"/>
                  </a:cubicBezTo>
                  <a:close/>
                  <a:moveTo>
                    <a:pt x="4289" y="0"/>
                  </a:moveTo>
                  <a:cubicBezTo>
                    <a:pt x="3106" y="0"/>
                    <a:pt x="2033" y="444"/>
                    <a:pt x="1257" y="1146"/>
                  </a:cubicBezTo>
                  <a:cubicBezTo>
                    <a:pt x="481" y="1849"/>
                    <a:pt x="0" y="2847"/>
                    <a:pt x="0" y="3956"/>
                  </a:cubicBezTo>
                  <a:cubicBezTo>
                    <a:pt x="0" y="5065"/>
                    <a:pt x="481" y="6063"/>
                    <a:pt x="1257" y="6766"/>
                  </a:cubicBezTo>
                  <a:cubicBezTo>
                    <a:pt x="2033" y="7505"/>
                    <a:pt x="3106" y="7912"/>
                    <a:pt x="4289" y="7912"/>
                  </a:cubicBezTo>
                  <a:cubicBezTo>
                    <a:pt x="5472" y="7912"/>
                    <a:pt x="6544" y="7505"/>
                    <a:pt x="7320" y="6766"/>
                  </a:cubicBezTo>
                  <a:cubicBezTo>
                    <a:pt x="8097" y="6063"/>
                    <a:pt x="8577" y="5065"/>
                    <a:pt x="8577" y="3956"/>
                  </a:cubicBezTo>
                  <a:cubicBezTo>
                    <a:pt x="8577" y="2847"/>
                    <a:pt x="8097" y="1849"/>
                    <a:pt x="7320" y="1146"/>
                  </a:cubicBezTo>
                  <a:cubicBezTo>
                    <a:pt x="6544" y="444"/>
                    <a:pt x="5472" y="0"/>
                    <a:pt x="428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9"/>
            <p:cNvSpPr/>
            <p:nvPr/>
          </p:nvSpPr>
          <p:spPr>
            <a:xfrm>
              <a:off x="2957350" y="2520125"/>
              <a:ext cx="25" cy="430750"/>
            </a:xfrm>
            <a:custGeom>
              <a:rect b="b" l="l" r="r" t="t"/>
              <a:pathLst>
                <a:path extrusionOk="0" h="17230" w="1">
                  <a:moveTo>
                    <a:pt x="1" y="1"/>
                  </a:moveTo>
                  <a:lnTo>
                    <a:pt x="1" y="1722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9"/>
            <p:cNvSpPr/>
            <p:nvPr/>
          </p:nvSpPr>
          <p:spPr>
            <a:xfrm>
              <a:off x="2949950" y="2512725"/>
              <a:ext cx="14825" cy="445525"/>
            </a:xfrm>
            <a:custGeom>
              <a:rect b="b" l="l" r="r" t="t"/>
              <a:pathLst>
                <a:path extrusionOk="0" h="17821" w="593">
                  <a:moveTo>
                    <a:pt x="297" y="1"/>
                  </a:moveTo>
                  <a:cubicBezTo>
                    <a:pt x="112" y="1"/>
                    <a:pt x="1" y="149"/>
                    <a:pt x="1" y="297"/>
                  </a:cubicBezTo>
                  <a:lnTo>
                    <a:pt x="1" y="17525"/>
                  </a:lnTo>
                  <a:cubicBezTo>
                    <a:pt x="1" y="17710"/>
                    <a:pt x="112" y="17821"/>
                    <a:pt x="297" y="17821"/>
                  </a:cubicBezTo>
                  <a:cubicBezTo>
                    <a:pt x="445" y="17821"/>
                    <a:pt x="592" y="17710"/>
                    <a:pt x="592" y="17525"/>
                  </a:cubicBezTo>
                  <a:lnTo>
                    <a:pt x="592" y="297"/>
                  </a:lnTo>
                  <a:cubicBezTo>
                    <a:pt x="592" y="149"/>
                    <a:pt x="445" y="1"/>
                    <a:pt x="29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9"/>
            <p:cNvSpPr/>
            <p:nvPr/>
          </p:nvSpPr>
          <p:spPr>
            <a:xfrm>
              <a:off x="2722600" y="2735475"/>
              <a:ext cx="469550" cy="25"/>
            </a:xfrm>
            <a:custGeom>
              <a:rect b="b" l="l" r="r" t="t"/>
              <a:pathLst>
                <a:path extrusionOk="0" h="1" w="18782">
                  <a:moveTo>
                    <a:pt x="0" y="1"/>
                  </a:moveTo>
                  <a:lnTo>
                    <a:pt x="1878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9"/>
            <p:cNvSpPr/>
            <p:nvPr/>
          </p:nvSpPr>
          <p:spPr>
            <a:xfrm>
              <a:off x="2714275" y="2728100"/>
              <a:ext cx="485250" cy="14800"/>
            </a:xfrm>
            <a:custGeom>
              <a:rect b="b" l="l" r="r" t="t"/>
              <a:pathLst>
                <a:path extrusionOk="0" h="592" w="19410">
                  <a:moveTo>
                    <a:pt x="333" y="0"/>
                  </a:moveTo>
                  <a:cubicBezTo>
                    <a:pt x="148" y="0"/>
                    <a:pt x="0" y="148"/>
                    <a:pt x="0" y="296"/>
                  </a:cubicBezTo>
                  <a:cubicBezTo>
                    <a:pt x="0" y="481"/>
                    <a:pt x="148" y="592"/>
                    <a:pt x="333" y="592"/>
                  </a:cubicBezTo>
                  <a:lnTo>
                    <a:pt x="19114" y="592"/>
                  </a:lnTo>
                  <a:cubicBezTo>
                    <a:pt x="19299" y="592"/>
                    <a:pt x="19410" y="481"/>
                    <a:pt x="19410" y="296"/>
                  </a:cubicBezTo>
                  <a:cubicBezTo>
                    <a:pt x="19410" y="148"/>
                    <a:pt x="19299" y="0"/>
                    <a:pt x="1911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9"/>
            <p:cNvSpPr/>
            <p:nvPr/>
          </p:nvSpPr>
          <p:spPr>
            <a:xfrm>
              <a:off x="1932350" y="3051575"/>
              <a:ext cx="224625" cy="411425"/>
            </a:xfrm>
            <a:custGeom>
              <a:rect b="b" l="l" r="r" t="t"/>
              <a:pathLst>
                <a:path extrusionOk="0" h="16457" w="8985">
                  <a:moveTo>
                    <a:pt x="1183" y="1"/>
                  </a:moveTo>
                  <a:cubicBezTo>
                    <a:pt x="481" y="1"/>
                    <a:pt x="0" y="740"/>
                    <a:pt x="296" y="1369"/>
                  </a:cubicBezTo>
                  <a:lnTo>
                    <a:pt x="6729" y="15861"/>
                  </a:lnTo>
                  <a:cubicBezTo>
                    <a:pt x="6866" y="16239"/>
                    <a:pt x="7226" y="16457"/>
                    <a:pt x="7632" y="16457"/>
                  </a:cubicBezTo>
                  <a:cubicBezTo>
                    <a:pt x="7663" y="16457"/>
                    <a:pt x="7695" y="16455"/>
                    <a:pt x="7727" y="16453"/>
                  </a:cubicBezTo>
                  <a:lnTo>
                    <a:pt x="7949" y="16416"/>
                  </a:lnTo>
                  <a:cubicBezTo>
                    <a:pt x="8614" y="16342"/>
                    <a:pt x="8984" y="15639"/>
                    <a:pt x="8725" y="15048"/>
                  </a:cubicBezTo>
                  <a:lnTo>
                    <a:pt x="2071" y="592"/>
                  </a:lnTo>
                  <a:cubicBezTo>
                    <a:pt x="1923" y="223"/>
                    <a:pt x="1590" y="1"/>
                    <a:pt x="1183"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9"/>
            <p:cNvSpPr/>
            <p:nvPr/>
          </p:nvSpPr>
          <p:spPr>
            <a:xfrm>
              <a:off x="1929575" y="3044200"/>
              <a:ext cx="230175" cy="426100"/>
            </a:xfrm>
            <a:custGeom>
              <a:rect b="b" l="l" r="r" t="t"/>
              <a:pathLst>
                <a:path extrusionOk="0" h="17044" w="9207">
                  <a:moveTo>
                    <a:pt x="1294" y="629"/>
                  </a:moveTo>
                  <a:cubicBezTo>
                    <a:pt x="1553" y="629"/>
                    <a:pt x="1812" y="776"/>
                    <a:pt x="1923" y="998"/>
                  </a:cubicBezTo>
                  <a:lnTo>
                    <a:pt x="8541" y="15454"/>
                  </a:lnTo>
                  <a:cubicBezTo>
                    <a:pt x="8578" y="15565"/>
                    <a:pt x="8614" y="15639"/>
                    <a:pt x="8614" y="15750"/>
                  </a:cubicBezTo>
                  <a:cubicBezTo>
                    <a:pt x="8614" y="16082"/>
                    <a:pt x="8356" y="16378"/>
                    <a:pt x="8023" y="16415"/>
                  </a:cubicBezTo>
                  <a:lnTo>
                    <a:pt x="7801" y="16452"/>
                  </a:lnTo>
                  <a:lnTo>
                    <a:pt x="7727" y="16452"/>
                  </a:lnTo>
                  <a:cubicBezTo>
                    <a:pt x="7468" y="16452"/>
                    <a:pt x="7210" y="16304"/>
                    <a:pt x="7099" y="16045"/>
                  </a:cubicBezTo>
                  <a:lnTo>
                    <a:pt x="703" y="1553"/>
                  </a:lnTo>
                  <a:cubicBezTo>
                    <a:pt x="666" y="1442"/>
                    <a:pt x="629" y="1368"/>
                    <a:pt x="629" y="1294"/>
                  </a:cubicBezTo>
                  <a:cubicBezTo>
                    <a:pt x="629" y="1109"/>
                    <a:pt x="703" y="924"/>
                    <a:pt x="814" y="813"/>
                  </a:cubicBezTo>
                  <a:cubicBezTo>
                    <a:pt x="962" y="703"/>
                    <a:pt x="1109" y="629"/>
                    <a:pt x="1294" y="629"/>
                  </a:cubicBezTo>
                  <a:close/>
                  <a:moveTo>
                    <a:pt x="1294" y="0"/>
                  </a:moveTo>
                  <a:cubicBezTo>
                    <a:pt x="925" y="0"/>
                    <a:pt x="592" y="148"/>
                    <a:pt x="370" y="370"/>
                  </a:cubicBezTo>
                  <a:cubicBezTo>
                    <a:pt x="148" y="629"/>
                    <a:pt x="0" y="924"/>
                    <a:pt x="0" y="1294"/>
                  </a:cubicBezTo>
                  <a:cubicBezTo>
                    <a:pt x="0" y="1442"/>
                    <a:pt x="37" y="1627"/>
                    <a:pt x="111" y="1812"/>
                  </a:cubicBezTo>
                  <a:lnTo>
                    <a:pt x="6544" y="16304"/>
                  </a:lnTo>
                  <a:cubicBezTo>
                    <a:pt x="6766" y="16748"/>
                    <a:pt x="7210" y="17044"/>
                    <a:pt x="7727" y="17044"/>
                  </a:cubicBezTo>
                  <a:lnTo>
                    <a:pt x="7875" y="17044"/>
                  </a:lnTo>
                  <a:lnTo>
                    <a:pt x="8097" y="17007"/>
                  </a:lnTo>
                  <a:cubicBezTo>
                    <a:pt x="8762" y="16933"/>
                    <a:pt x="9206" y="16378"/>
                    <a:pt x="9206" y="15750"/>
                  </a:cubicBezTo>
                  <a:cubicBezTo>
                    <a:pt x="9206" y="15565"/>
                    <a:pt x="9169" y="15380"/>
                    <a:pt x="9095" y="15195"/>
                  </a:cubicBezTo>
                  <a:lnTo>
                    <a:pt x="2477" y="740"/>
                  </a:lnTo>
                  <a:cubicBezTo>
                    <a:pt x="2256" y="296"/>
                    <a:pt x="1812" y="0"/>
                    <a:pt x="129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9"/>
            <p:cNvSpPr/>
            <p:nvPr/>
          </p:nvSpPr>
          <p:spPr>
            <a:xfrm>
              <a:off x="1860250" y="3071925"/>
              <a:ext cx="241250" cy="60100"/>
            </a:xfrm>
            <a:custGeom>
              <a:rect b="b" l="l" r="r" t="t"/>
              <a:pathLst>
                <a:path extrusionOk="0" h="2404" w="9650">
                  <a:moveTo>
                    <a:pt x="8467" y="0"/>
                  </a:moveTo>
                  <a:lnTo>
                    <a:pt x="1184" y="74"/>
                  </a:lnTo>
                  <a:cubicBezTo>
                    <a:pt x="555" y="74"/>
                    <a:pt x="1" y="592"/>
                    <a:pt x="1" y="1257"/>
                  </a:cubicBezTo>
                  <a:cubicBezTo>
                    <a:pt x="1" y="1886"/>
                    <a:pt x="555" y="2403"/>
                    <a:pt x="1184" y="2403"/>
                  </a:cubicBezTo>
                  <a:lnTo>
                    <a:pt x="8504" y="2366"/>
                  </a:lnTo>
                  <a:lnTo>
                    <a:pt x="8541" y="2366"/>
                  </a:lnTo>
                  <a:cubicBezTo>
                    <a:pt x="9169" y="2329"/>
                    <a:pt x="9650" y="1812"/>
                    <a:pt x="9650" y="1183"/>
                  </a:cubicBezTo>
                  <a:cubicBezTo>
                    <a:pt x="9650" y="518"/>
                    <a:pt x="9132" y="0"/>
                    <a:pt x="8467"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9"/>
            <p:cNvSpPr/>
            <p:nvPr/>
          </p:nvSpPr>
          <p:spPr>
            <a:xfrm>
              <a:off x="1852850" y="3064525"/>
              <a:ext cx="256050" cy="74900"/>
            </a:xfrm>
            <a:custGeom>
              <a:rect b="b" l="l" r="r" t="t"/>
              <a:pathLst>
                <a:path extrusionOk="0" h="2996" w="10242">
                  <a:moveTo>
                    <a:pt x="8763" y="629"/>
                  </a:moveTo>
                  <a:cubicBezTo>
                    <a:pt x="9243" y="629"/>
                    <a:pt x="9650" y="999"/>
                    <a:pt x="9650" y="1479"/>
                  </a:cubicBezTo>
                  <a:cubicBezTo>
                    <a:pt x="9650" y="1960"/>
                    <a:pt x="9280" y="2330"/>
                    <a:pt x="8837" y="2330"/>
                  </a:cubicBezTo>
                  <a:lnTo>
                    <a:pt x="8763" y="2367"/>
                  </a:lnTo>
                  <a:lnTo>
                    <a:pt x="1480" y="2404"/>
                  </a:lnTo>
                  <a:cubicBezTo>
                    <a:pt x="999" y="2404"/>
                    <a:pt x="629" y="1997"/>
                    <a:pt x="629" y="1516"/>
                  </a:cubicBezTo>
                  <a:cubicBezTo>
                    <a:pt x="629" y="1294"/>
                    <a:pt x="703" y="1073"/>
                    <a:pt x="888" y="925"/>
                  </a:cubicBezTo>
                  <a:cubicBezTo>
                    <a:pt x="1036" y="777"/>
                    <a:pt x="1258" y="666"/>
                    <a:pt x="1480" y="666"/>
                  </a:cubicBezTo>
                  <a:lnTo>
                    <a:pt x="8763" y="629"/>
                  </a:lnTo>
                  <a:close/>
                  <a:moveTo>
                    <a:pt x="8763" y="0"/>
                  </a:moveTo>
                  <a:lnTo>
                    <a:pt x="1480" y="37"/>
                  </a:lnTo>
                  <a:cubicBezTo>
                    <a:pt x="666" y="37"/>
                    <a:pt x="1" y="703"/>
                    <a:pt x="1" y="1516"/>
                  </a:cubicBezTo>
                  <a:lnTo>
                    <a:pt x="1" y="1553"/>
                  </a:lnTo>
                  <a:cubicBezTo>
                    <a:pt x="1" y="2367"/>
                    <a:pt x="666" y="2995"/>
                    <a:pt x="1480" y="2995"/>
                  </a:cubicBezTo>
                  <a:lnTo>
                    <a:pt x="8800" y="2958"/>
                  </a:lnTo>
                  <a:lnTo>
                    <a:pt x="8837" y="2958"/>
                  </a:lnTo>
                  <a:cubicBezTo>
                    <a:pt x="9650" y="2921"/>
                    <a:pt x="10242" y="2293"/>
                    <a:pt x="10242" y="1479"/>
                  </a:cubicBezTo>
                  <a:cubicBezTo>
                    <a:pt x="10242" y="666"/>
                    <a:pt x="9576" y="0"/>
                    <a:pt x="876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9"/>
            <p:cNvSpPr/>
            <p:nvPr/>
          </p:nvSpPr>
          <p:spPr>
            <a:xfrm>
              <a:off x="2226250" y="3045125"/>
              <a:ext cx="224625" cy="411425"/>
            </a:xfrm>
            <a:custGeom>
              <a:rect b="b" l="l" r="r" t="t"/>
              <a:pathLst>
                <a:path extrusionOk="0" h="16457" w="8985">
                  <a:moveTo>
                    <a:pt x="1184" y="0"/>
                  </a:moveTo>
                  <a:cubicBezTo>
                    <a:pt x="482" y="0"/>
                    <a:pt x="1" y="739"/>
                    <a:pt x="297" y="1368"/>
                  </a:cubicBezTo>
                  <a:lnTo>
                    <a:pt x="6730" y="15860"/>
                  </a:lnTo>
                  <a:cubicBezTo>
                    <a:pt x="6867" y="16238"/>
                    <a:pt x="7227" y="16456"/>
                    <a:pt x="7632" y="16456"/>
                  </a:cubicBezTo>
                  <a:cubicBezTo>
                    <a:pt x="7664" y="16456"/>
                    <a:pt x="7696" y="16455"/>
                    <a:pt x="7728" y="16452"/>
                  </a:cubicBezTo>
                  <a:lnTo>
                    <a:pt x="7950" y="16415"/>
                  </a:lnTo>
                  <a:cubicBezTo>
                    <a:pt x="8615" y="16341"/>
                    <a:pt x="8985" y="15639"/>
                    <a:pt x="8726" y="15047"/>
                  </a:cubicBezTo>
                  <a:lnTo>
                    <a:pt x="2071" y="592"/>
                  </a:lnTo>
                  <a:cubicBezTo>
                    <a:pt x="1923" y="222"/>
                    <a:pt x="1591" y="0"/>
                    <a:pt x="118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9"/>
            <p:cNvSpPr/>
            <p:nvPr/>
          </p:nvSpPr>
          <p:spPr>
            <a:xfrm>
              <a:off x="2224400" y="3037725"/>
              <a:ext cx="230175" cy="426100"/>
            </a:xfrm>
            <a:custGeom>
              <a:rect b="b" l="l" r="r" t="t"/>
              <a:pathLst>
                <a:path extrusionOk="0" h="17044" w="9207">
                  <a:moveTo>
                    <a:pt x="1258" y="629"/>
                  </a:moveTo>
                  <a:cubicBezTo>
                    <a:pt x="1517" y="629"/>
                    <a:pt x="1776" y="777"/>
                    <a:pt x="1886" y="999"/>
                  </a:cubicBezTo>
                  <a:lnTo>
                    <a:pt x="8504" y="15491"/>
                  </a:lnTo>
                  <a:cubicBezTo>
                    <a:pt x="8541" y="15565"/>
                    <a:pt x="8578" y="15676"/>
                    <a:pt x="8578" y="15750"/>
                  </a:cubicBezTo>
                  <a:cubicBezTo>
                    <a:pt x="8578" y="16083"/>
                    <a:pt x="8319" y="16378"/>
                    <a:pt x="7987" y="16415"/>
                  </a:cubicBezTo>
                  <a:lnTo>
                    <a:pt x="7765" y="16452"/>
                  </a:lnTo>
                  <a:lnTo>
                    <a:pt x="7691" y="16452"/>
                  </a:lnTo>
                  <a:cubicBezTo>
                    <a:pt x="7432" y="16452"/>
                    <a:pt x="7173" y="16304"/>
                    <a:pt x="7062" y="16046"/>
                  </a:cubicBezTo>
                  <a:lnTo>
                    <a:pt x="666" y="1553"/>
                  </a:lnTo>
                  <a:cubicBezTo>
                    <a:pt x="629" y="1442"/>
                    <a:pt x="592" y="1368"/>
                    <a:pt x="592" y="1294"/>
                  </a:cubicBezTo>
                  <a:cubicBezTo>
                    <a:pt x="592" y="1109"/>
                    <a:pt x="666" y="925"/>
                    <a:pt x="777" y="814"/>
                  </a:cubicBezTo>
                  <a:cubicBezTo>
                    <a:pt x="925" y="703"/>
                    <a:pt x="1073" y="629"/>
                    <a:pt x="1258" y="629"/>
                  </a:cubicBezTo>
                  <a:close/>
                  <a:moveTo>
                    <a:pt x="1258" y="0"/>
                  </a:moveTo>
                  <a:cubicBezTo>
                    <a:pt x="888" y="0"/>
                    <a:pt x="592" y="148"/>
                    <a:pt x="334" y="370"/>
                  </a:cubicBezTo>
                  <a:cubicBezTo>
                    <a:pt x="112" y="629"/>
                    <a:pt x="1" y="925"/>
                    <a:pt x="1" y="1294"/>
                  </a:cubicBezTo>
                  <a:cubicBezTo>
                    <a:pt x="1" y="1442"/>
                    <a:pt x="1" y="1627"/>
                    <a:pt x="112" y="1812"/>
                  </a:cubicBezTo>
                  <a:lnTo>
                    <a:pt x="6508" y="16304"/>
                  </a:lnTo>
                  <a:cubicBezTo>
                    <a:pt x="6730" y="16748"/>
                    <a:pt x="7173" y="17044"/>
                    <a:pt x="7691" y="17044"/>
                  </a:cubicBezTo>
                  <a:lnTo>
                    <a:pt x="8061" y="17044"/>
                  </a:lnTo>
                  <a:cubicBezTo>
                    <a:pt x="8726" y="16933"/>
                    <a:pt x="9207" y="16378"/>
                    <a:pt x="9207" y="15750"/>
                  </a:cubicBezTo>
                  <a:cubicBezTo>
                    <a:pt x="9207" y="15565"/>
                    <a:pt x="9170" y="15380"/>
                    <a:pt x="9059" y="15232"/>
                  </a:cubicBezTo>
                  <a:lnTo>
                    <a:pt x="2441" y="740"/>
                  </a:lnTo>
                  <a:cubicBezTo>
                    <a:pt x="2219" y="296"/>
                    <a:pt x="1776" y="0"/>
                    <a:pt x="1258"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9"/>
            <p:cNvSpPr/>
            <p:nvPr/>
          </p:nvSpPr>
          <p:spPr>
            <a:xfrm>
              <a:off x="2154175" y="3065450"/>
              <a:ext cx="241250" cy="60100"/>
            </a:xfrm>
            <a:custGeom>
              <a:rect b="b" l="l" r="r" t="t"/>
              <a:pathLst>
                <a:path extrusionOk="0" h="2404" w="9650">
                  <a:moveTo>
                    <a:pt x="8466" y="0"/>
                  </a:moveTo>
                  <a:lnTo>
                    <a:pt x="1183" y="74"/>
                  </a:lnTo>
                  <a:cubicBezTo>
                    <a:pt x="555" y="74"/>
                    <a:pt x="0" y="592"/>
                    <a:pt x="0" y="1257"/>
                  </a:cubicBezTo>
                  <a:cubicBezTo>
                    <a:pt x="37" y="1886"/>
                    <a:pt x="555" y="2404"/>
                    <a:pt x="1183" y="2404"/>
                  </a:cubicBezTo>
                  <a:lnTo>
                    <a:pt x="8503" y="2367"/>
                  </a:lnTo>
                  <a:lnTo>
                    <a:pt x="8540" y="2367"/>
                  </a:lnTo>
                  <a:cubicBezTo>
                    <a:pt x="9169" y="2330"/>
                    <a:pt x="9650" y="1812"/>
                    <a:pt x="9650" y="1183"/>
                  </a:cubicBezTo>
                  <a:cubicBezTo>
                    <a:pt x="9650" y="518"/>
                    <a:pt x="9132" y="0"/>
                    <a:pt x="8466" y="0"/>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9"/>
            <p:cNvSpPr/>
            <p:nvPr/>
          </p:nvSpPr>
          <p:spPr>
            <a:xfrm>
              <a:off x="2146775" y="3058050"/>
              <a:ext cx="256050" cy="75825"/>
            </a:xfrm>
            <a:custGeom>
              <a:rect b="b" l="l" r="r" t="t"/>
              <a:pathLst>
                <a:path extrusionOk="0" h="3033" w="10242">
                  <a:moveTo>
                    <a:pt x="8762" y="629"/>
                  </a:moveTo>
                  <a:cubicBezTo>
                    <a:pt x="9243" y="629"/>
                    <a:pt x="9650" y="999"/>
                    <a:pt x="9650" y="1479"/>
                  </a:cubicBezTo>
                  <a:cubicBezTo>
                    <a:pt x="9650" y="1960"/>
                    <a:pt x="9280" y="2330"/>
                    <a:pt x="8836" y="2367"/>
                  </a:cubicBezTo>
                  <a:lnTo>
                    <a:pt x="8762" y="2367"/>
                  </a:lnTo>
                  <a:lnTo>
                    <a:pt x="1479" y="2404"/>
                  </a:lnTo>
                  <a:cubicBezTo>
                    <a:pt x="999" y="2404"/>
                    <a:pt x="629" y="1997"/>
                    <a:pt x="629" y="1553"/>
                  </a:cubicBezTo>
                  <a:lnTo>
                    <a:pt x="629" y="1516"/>
                  </a:lnTo>
                  <a:cubicBezTo>
                    <a:pt x="629" y="1295"/>
                    <a:pt x="703" y="1073"/>
                    <a:pt x="888" y="925"/>
                  </a:cubicBezTo>
                  <a:cubicBezTo>
                    <a:pt x="1036" y="777"/>
                    <a:pt x="1257" y="666"/>
                    <a:pt x="1479" y="666"/>
                  </a:cubicBezTo>
                  <a:lnTo>
                    <a:pt x="8762" y="629"/>
                  </a:lnTo>
                  <a:close/>
                  <a:moveTo>
                    <a:pt x="8762" y="1"/>
                  </a:moveTo>
                  <a:lnTo>
                    <a:pt x="1479" y="38"/>
                  </a:lnTo>
                  <a:cubicBezTo>
                    <a:pt x="666" y="38"/>
                    <a:pt x="0" y="703"/>
                    <a:pt x="0" y="1516"/>
                  </a:cubicBezTo>
                  <a:lnTo>
                    <a:pt x="0" y="1553"/>
                  </a:lnTo>
                  <a:cubicBezTo>
                    <a:pt x="0" y="2367"/>
                    <a:pt x="666" y="3032"/>
                    <a:pt x="1479" y="3032"/>
                  </a:cubicBezTo>
                  <a:lnTo>
                    <a:pt x="8799" y="2958"/>
                  </a:lnTo>
                  <a:lnTo>
                    <a:pt x="8836" y="2958"/>
                  </a:lnTo>
                  <a:cubicBezTo>
                    <a:pt x="9650" y="2921"/>
                    <a:pt x="10241" y="2293"/>
                    <a:pt x="10241" y="1479"/>
                  </a:cubicBezTo>
                  <a:cubicBezTo>
                    <a:pt x="10241" y="666"/>
                    <a:pt x="9576" y="1"/>
                    <a:pt x="876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9"/>
            <p:cNvSpPr/>
            <p:nvPr/>
          </p:nvSpPr>
          <p:spPr>
            <a:xfrm>
              <a:off x="6411325" y="2750350"/>
              <a:ext cx="307800" cy="342775"/>
            </a:xfrm>
            <a:custGeom>
              <a:rect b="b" l="l" r="r" t="t"/>
              <a:pathLst>
                <a:path extrusionOk="0" h="13711" w="12312">
                  <a:moveTo>
                    <a:pt x="7907" y="0"/>
                  </a:moveTo>
                  <a:cubicBezTo>
                    <a:pt x="5765" y="0"/>
                    <a:pt x="3291" y="1801"/>
                    <a:pt x="1849" y="4656"/>
                  </a:cubicBezTo>
                  <a:cubicBezTo>
                    <a:pt x="1" y="8242"/>
                    <a:pt x="481" y="12124"/>
                    <a:pt x="2884" y="13344"/>
                  </a:cubicBezTo>
                  <a:cubicBezTo>
                    <a:pt x="3367" y="13593"/>
                    <a:pt x="3894" y="13711"/>
                    <a:pt x="4443" y="13711"/>
                  </a:cubicBezTo>
                  <a:cubicBezTo>
                    <a:pt x="6585" y="13711"/>
                    <a:pt x="9058" y="11910"/>
                    <a:pt x="10500" y="9055"/>
                  </a:cubicBezTo>
                  <a:cubicBezTo>
                    <a:pt x="12312" y="5469"/>
                    <a:pt x="11868" y="1587"/>
                    <a:pt x="9465" y="367"/>
                  </a:cubicBezTo>
                  <a:cubicBezTo>
                    <a:pt x="8983" y="118"/>
                    <a:pt x="8456" y="0"/>
                    <a:pt x="79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9"/>
            <p:cNvSpPr/>
            <p:nvPr/>
          </p:nvSpPr>
          <p:spPr>
            <a:xfrm>
              <a:off x="6421500" y="2742875"/>
              <a:ext cx="288400" cy="358650"/>
            </a:xfrm>
            <a:custGeom>
              <a:rect b="b" l="l" r="r" t="t"/>
              <a:pathLst>
                <a:path extrusionOk="0" h="14346" w="11536">
                  <a:moveTo>
                    <a:pt x="7505" y="592"/>
                  </a:moveTo>
                  <a:cubicBezTo>
                    <a:pt x="8023" y="592"/>
                    <a:pt x="8467" y="703"/>
                    <a:pt x="8910" y="925"/>
                  </a:cubicBezTo>
                  <a:cubicBezTo>
                    <a:pt x="9576" y="1258"/>
                    <a:pt x="10056" y="1775"/>
                    <a:pt x="10389" y="2478"/>
                  </a:cubicBezTo>
                  <a:cubicBezTo>
                    <a:pt x="10722" y="3180"/>
                    <a:pt x="10907" y="4030"/>
                    <a:pt x="10907" y="4992"/>
                  </a:cubicBezTo>
                  <a:cubicBezTo>
                    <a:pt x="10907" y="6286"/>
                    <a:pt x="10537" y="7764"/>
                    <a:pt x="9835" y="9206"/>
                  </a:cubicBezTo>
                  <a:cubicBezTo>
                    <a:pt x="8393" y="12016"/>
                    <a:pt x="5990" y="13717"/>
                    <a:pt x="4030" y="13717"/>
                  </a:cubicBezTo>
                  <a:cubicBezTo>
                    <a:pt x="3513" y="13717"/>
                    <a:pt x="3032" y="13606"/>
                    <a:pt x="2588" y="13384"/>
                  </a:cubicBezTo>
                  <a:cubicBezTo>
                    <a:pt x="1960" y="13051"/>
                    <a:pt x="1479" y="12534"/>
                    <a:pt x="1147" y="11831"/>
                  </a:cubicBezTo>
                  <a:cubicBezTo>
                    <a:pt x="814" y="11129"/>
                    <a:pt x="629" y="10278"/>
                    <a:pt x="629" y="9354"/>
                  </a:cubicBezTo>
                  <a:cubicBezTo>
                    <a:pt x="629" y="8023"/>
                    <a:pt x="962" y="6544"/>
                    <a:pt x="1701" y="5103"/>
                  </a:cubicBezTo>
                  <a:cubicBezTo>
                    <a:pt x="3106" y="2293"/>
                    <a:pt x="5509" y="592"/>
                    <a:pt x="7505" y="592"/>
                  </a:cubicBezTo>
                  <a:close/>
                  <a:moveTo>
                    <a:pt x="7505" y="1"/>
                  </a:moveTo>
                  <a:cubicBezTo>
                    <a:pt x="5176" y="1"/>
                    <a:pt x="2662" y="1886"/>
                    <a:pt x="1147" y="4807"/>
                  </a:cubicBezTo>
                  <a:cubicBezTo>
                    <a:pt x="370" y="6323"/>
                    <a:pt x="0" y="7912"/>
                    <a:pt x="0" y="9354"/>
                  </a:cubicBezTo>
                  <a:cubicBezTo>
                    <a:pt x="0" y="10352"/>
                    <a:pt x="185" y="11314"/>
                    <a:pt x="592" y="12090"/>
                  </a:cubicBezTo>
                  <a:cubicBezTo>
                    <a:pt x="962" y="12903"/>
                    <a:pt x="1553" y="13532"/>
                    <a:pt x="2330" y="13939"/>
                  </a:cubicBezTo>
                  <a:cubicBezTo>
                    <a:pt x="2847" y="14197"/>
                    <a:pt x="3439" y="14345"/>
                    <a:pt x="4030" y="14345"/>
                  </a:cubicBezTo>
                  <a:cubicBezTo>
                    <a:pt x="6359" y="14308"/>
                    <a:pt x="8873" y="12423"/>
                    <a:pt x="10352" y="9502"/>
                  </a:cubicBezTo>
                  <a:cubicBezTo>
                    <a:pt x="11129" y="7986"/>
                    <a:pt x="11535" y="6397"/>
                    <a:pt x="11535" y="4992"/>
                  </a:cubicBezTo>
                  <a:cubicBezTo>
                    <a:pt x="11535" y="3957"/>
                    <a:pt x="11313" y="2995"/>
                    <a:pt x="10944" y="2219"/>
                  </a:cubicBezTo>
                  <a:cubicBezTo>
                    <a:pt x="10574" y="1406"/>
                    <a:pt x="9982" y="777"/>
                    <a:pt x="9206" y="370"/>
                  </a:cubicBezTo>
                  <a:cubicBezTo>
                    <a:pt x="8689" y="112"/>
                    <a:pt x="8097" y="1"/>
                    <a:pt x="750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9"/>
            <p:cNvSpPr/>
            <p:nvPr/>
          </p:nvSpPr>
          <p:spPr>
            <a:xfrm>
              <a:off x="6367900" y="2718725"/>
              <a:ext cx="380800" cy="356000"/>
            </a:xfrm>
            <a:custGeom>
              <a:rect b="b" l="l" r="r" t="t"/>
              <a:pathLst>
                <a:path extrusionOk="0" h="14240" w="15232">
                  <a:moveTo>
                    <a:pt x="13049" y="0"/>
                  </a:moveTo>
                  <a:cubicBezTo>
                    <a:pt x="12563" y="0"/>
                    <a:pt x="12075" y="185"/>
                    <a:pt x="11683" y="560"/>
                  </a:cubicBezTo>
                  <a:lnTo>
                    <a:pt x="850" y="10838"/>
                  </a:lnTo>
                  <a:cubicBezTo>
                    <a:pt x="37" y="11577"/>
                    <a:pt x="0" y="12834"/>
                    <a:pt x="777" y="13611"/>
                  </a:cubicBezTo>
                  <a:cubicBezTo>
                    <a:pt x="1146" y="14017"/>
                    <a:pt x="1664" y="14239"/>
                    <a:pt x="2181" y="14239"/>
                  </a:cubicBezTo>
                  <a:cubicBezTo>
                    <a:pt x="2662" y="14239"/>
                    <a:pt x="3180" y="14054"/>
                    <a:pt x="3549" y="13685"/>
                  </a:cubicBezTo>
                  <a:lnTo>
                    <a:pt x="14419" y="3407"/>
                  </a:lnTo>
                  <a:cubicBezTo>
                    <a:pt x="15195" y="2667"/>
                    <a:pt x="15232" y="1410"/>
                    <a:pt x="14493" y="634"/>
                  </a:cubicBezTo>
                  <a:cubicBezTo>
                    <a:pt x="14091" y="213"/>
                    <a:pt x="13570" y="0"/>
                    <a:pt x="1304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9"/>
            <p:cNvSpPr/>
            <p:nvPr/>
          </p:nvSpPr>
          <p:spPr>
            <a:xfrm>
              <a:off x="6007425" y="2810625"/>
              <a:ext cx="244025" cy="272225"/>
            </a:xfrm>
            <a:custGeom>
              <a:rect b="b" l="l" r="r" t="t"/>
              <a:pathLst>
                <a:path extrusionOk="0" h="10889" w="9761">
                  <a:moveTo>
                    <a:pt x="6283" y="0"/>
                  </a:moveTo>
                  <a:cubicBezTo>
                    <a:pt x="4573" y="0"/>
                    <a:pt x="2595" y="1449"/>
                    <a:pt x="1442" y="3724"/>
                  </a:cubicBezTo>
                  <a:cubicBezTo>
                    <a:pt x="1" y="6533"/>
                    <a:pt x="370" y="9639"/>
                    <a:pt x="2256" y="10600"/>
                  </a:cubicBezTo>
                  <a:cubicBezTo>
                    <a:pt x="2647" y="10796"/>
                    <a:pt x="3071" y="10889"/>
                    <a:pt x="3510" y="10889"/>
                  </a:cubicBezTo>
                  <a:cubicBezTo>
                    <a:pt x="5225" y="10889"/>
                    <a:pt x="7171" y="9466"/>
                    <a:pt x="8319" y="7199"/>
                  </a:cubicBezTo>
                  <a:cubicBezTo>
                    <a:pt x="9761" y="4352"/>
                    <a:pt x="9391" y="1247"/>
                    <a:pt x="7506" y="285"/>
                  </a:cubicBezTo>
                  <a:cubicBezTo>
                    <a:pt x="7127" y="92"/>
                    <a:pt x="6713" y="0"/>
                    <a:pt x="62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9"/>
            <p:cNvSpPr/>
            <p:nvPr/>
          </p:nvSpPr>
          <p:spPr>
            <a:xfrm>
              <a:off x="6013900" y="2802950"/>
              <a:ext cx="231100" cy="287475"/>
            </a:xfrm>
            <a:custGeom>
              <a:rect b="b" l="l" r="r" t="t"/>
              <a:pathLst>
                <a:path extrusionOk="0" h="11499" w="9244">
                  <a:moveTo>
                    <a:pt x="5990" y="629"/>
                  </a:moveTo>
                  <a:cubicBezTo>
                    <a:pt x="6396" y="629"/>
                    <a:pt x="6766" y="703"/>
                    <a:pt x="7099" y="888"/>
                  </a:cubicBezTo>
                  <a:cubicBezTo>
                    <a:pt x="7579" y="1147"/>
                    <a:pt x="7986" y="1554"/>
                    <a:pt x="8245" y="2071"/>
                  </a:cubicBezTo>
                  <a:cubicBezTo>
                    <a:pt x="8504" y="2626"/>
                    <a:pt x="8652" y="3291"/>
                    <a:pt x="8652" y="4031"/>
                  </a:cubicBezTo>
                  <a:cubicBezTo>
                    <a:pt x="8652" y="5066"/>
                    <a:pt x="8356" y="6249"/>
                    <a:pt x="7801" y="7358"/>
                  </a:cubicBezTo>
                  <a:cubicBezTo>
                    <a:pt x="6692" y="9539"/>
                    <a:pt x="4770" y="10907"/>
                    <a:pt x="3254" y="10907"/>
                  </a:cubicBezTo>
                  <a:cubicBezTo>
                    <a:pt x="2847" y="10870"/>
                    <a:pt x="2477" y="10796"/>
                    <a:pt x="2145" y="10648"/>
                  </a:cubicBezTo>
                  <a:cubicBezTo>
                    <a:pt x="1664" y="10390"/>
                    <a:pt x="1294" y="9983"/>
                    <a:pt x="1036" y="9428"/>
                  </a:cubicBezTo>
                  <a:cubicBezTo>
                    <a:pt x="740" y="8911"/>
                    <a:pt x="629" y="8245"/>
                    <a:pt x="629" y="7506"/>
                  </a:cubicBezTo>
                  <a:cubicBezTo>
                    <a:pt x="629" y="6471"/>
                    <a:pt x="888" y="5288"/>
                    <a:pt x="1479" y="4141"/>
                  </a:cubicBezTo>
                  <a:cubicBezTo>
                    <a:pt x="2034" y="3069"/>
                    <a:pt x="2773" y="2182"/>
                    <a:pt x="3587" y="1554"/>
                  </a:cubicBezTo>
                  <a:cubicBezTo>
                    <a:pt x="4363" y="962"/>
                    <a:pt x="5250" y="629"/>
                    <a:pt x="5990" y="629"/>
                  </a:cubicBezTo>
                  <a:close/>
                  <a:moveTo>
                    <a:pt x="5990" y="1"/>
                  </a:moveTo>
                  <a:cubicBezTo>
                    <a:pt x="4141" y="38"/>
                    <a:pt x="2108" y="1517"/>
                    <a:pt x="925" y="3883"/>
                  </a:cubicBezTo>
                  <a:cubicBezTo>
                    <a:pt x="296" y="5103"/>
                    <a:pt x="0" y="6360"/>
                    <a:pt x="0" y="7506"/>
                  </a:cubicBezTo>
                  <a:cubicBezTo>
                    <a:pt x="0" y="8319"/>
                    <a:pt x="148" y="9059"/>
                    <a:pt x="481" y="9687"/>
                  </a:cubicBezTo>
                  <a:cubicBezTo>
                    <a:pt x="777" y="10353"/>
                    <a:pt x="1257" y="10870"/>
                    <a:pt x="1886" y="11166"/>
                  </a:cubicBezTo>
                  <a:cubicBezTo>
                    <a:pt x="2293" y="11388"/>
                    <a:pt x="2773" y="11499"/>
                    <a:pt x="3254" y="11499"/>
                  </a:cubicBezTo>
                  <a:cubicBezTo>
                    <a:pt x="5139" y="11499"/>
                    <a:pt x="7136" y="9983"/>
                    <a:pt x="8319" y="7654"/>
                  </a:cubicBezTo>
                  <a:cubicBezTo>
                    <a:pt x="8947" y="6434"/>
                    <a:pt x="9243" y="5177"/>
                    <a:pt x="9243" y="4031"/>
                  </a:cubicBezTo>
                  <a:cubicBezTo>
                    <a:pt x="9243" y="3217"/>
                    <a:pt x="9095" y="2441"/>
                    <a:pt x="8799" y="1812"/>
                  </a:cubicBezTo>
                  <a:cubicBezTo>
                    <a:pt x="8467" y="1184"/>
                    <a:pt x="8023" y="666"/>
                    <a:pt x="7395" y="333"/>
                  </a:cubicBezTo>
                  <a:cubicBezTo>
                    <a:pt x="6951" y="112"/>
                    <a:pt x="6470" y="1"/>
                    <a:pt x="599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9"/>
            <p:cNvSpPr/>
            <p:nvPr/>
          </p:nvSpPr>
          <p:spPr>
            <a:xfrm>
              <a:off x="5994500" y="2772900"/>
              <a:ext cx="258800" cy="320975"/>
            </a:xfrm>
            <a:custGeom>
              <a:rect b="b" l="l" r="r" t="t"/>
              <a:pathLst>
                <a:path extrusionOk="0" h="12839" w="10352">
                  <a:moveTo>
                    <a:pt x="8574" y="1"/>
                  </a:moveTo>
                  <a:cubicBezTo>
                    <a:pt x="8085" y="1"/>
                    <a:pt x="7601" y="232"/>
                    <a:pt x="7283" y="685"/>
                  </a:cubicBezTo>
                  <a:lnTo>
                    <a:pt x="481" y="10371"/>
                  </a:lnTo>
                  <a:cubicBezTo>
                    <a:pt x="0" y="11074"/>
                    <a:pt x="185" y="12072"/>
                    <a:pt x="887" y="12553"/>
                  </a:cubicBezTo>
                  <a:cubicBezTo>
                    <a:pt x="1167" y="12749"/>
                    <a:pt x="1490" y="12839"/>
                    <a:pt x="1806" y="12839"/>
                  </a:cubicBezTo>
                  <a:cubicBezTo>
                    <a:pt x="1908" y="12839"/>
                    <a:pt x="2009" y="12829"/>
                    <a:pt x="2107" y="12812"/>
                  </a:cubicBezTo>
                  <a:cubicBezTo>
                    <a:pt x="2477" y="12738"/>
                    <a:pt x="2810" y="12516"/>
                    <a:pt x="3069" y="12183"/>
                  </a:cubicBezTo>
                  <a:lnTo>
                    <a:pt x="9871" y="2460"/>
                  </a:lnTo>
                  <a:cubicBezTo>
                    <a:pt x="10352" y="1757"/>
                    <a:pt x="10167" y="796"/>
                    <a:pt x="9464" y="278"/>
                  </a:cubicBezTo>
                  <a:cubicBezTo>
                    <a:pt x="9193" y="93"/>
                    <a:pt x="8882" y="1"/>
                    <a:pt x="857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9"/>
            <p:cNvSpPr/>
            <p:nvPr/>
          </p:nvSpPr>
          <p:spPr>
            <a:xfrm>
              <a:off x="5838275" y="3220725"/>
              <a:ext cx="467725" cy="561975"/>
            </a:xfrm>
            <a:custGeom>
              <a:rect b="b" l="l" r="r" t="t"/>
              <a:pathLst>
                <a:path extrusionOk="0" h="22479" w="18709">
                  <a:moveTo>
                    <a:pt x="8467" y="0"/>
                  </a:moveTo>
                  <a:lnTo>
                    <a:pt x="1" y="18523"/>
                  </a:lnTo>
                  <a:lnTo>
                    <a:pt x="8948" y="22479"/>
                  </a:lnTo>
                  <a:lnTo>
                    <a:pt x="18708" y="555"/>
                  </a:lnTo>
                  <a:lnTo>
                    <a:pt x="8467"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9"/>
            <p:cNvSpPr/>
            <p:nvPr/>
          </p:nvSpPr>
          <p:spPr>
            <a:xfrm>
              <a:off x="5829975" y="3213325"/>
              <a:ext cx="484325" cy="577500"/>
            </a:xfrm>
            <a:custGeom>
              <a:rect b="b" l="l" r="r" t="t"/>
              <a:pathLst>
                <a:path extrusionOk="0" h="23100" w="19373">
                  <a:moveTo>
                    <a:pt x="9006" y="639"/>
                  </a:moveTo>
                  <a:lnTo>
                    <a:pt x="18596" y="1110"/>
                  </a:lnTo>
                  <a:lnTo>
                    <a:pt x="9132" y="22368"/>
                  </a:lnTo>
                  <a:lnTo>
                    <a:pt x="740" y="18671"/>
                  </a:lnTo>
                  <a:lnTo>
                    <a:pt x="9006" y="639"/>
                  </a:lnTo>
                  <a:close/>
                  <a:moveTo>
                    <a:pt x="8836" y="1"/>
                  </a:moveTo>
                  <a:cubicBezTo>
                    <a:pt x="8688" y="1"/>
                    <a:pt x="8577" y="75"/>
                    <a:pt x="8540" y="186"/>
                  </a:cubicBezTo>
                  <a:lnTo>
                    <a:pt x="37" y="18708"/>
                  </a:lnTo>
                  <a:cubicBezTo>
                    <a:pt x="0" y="18782"/>
                    <a:pt x="0" y="18856"/>
                    <a:pt x="37" y="18930"/>
                  </a:cubicBezTo>
                  <a:cubicBezTo>
                    <a:pt x="74" y="19004"/>
                    <a:pt x="111" y="19078"/>
                    <a:pt x="222" y="19115"/>
                  </a:cubicBezTo>
                  <a:lnTo>
                    <a:pt x="9169" y="23070"/>
                  </a:lnTo>
                  <a:cubicBezTo>
                    <a:pt x="9209" y="23090"/>
                    <a:pt x="9251" y="23099"/>
                    <a:pt x="9293" y="23099"/>
                  </a:cubicBezTo>
                  <a:cubicBezTo>
                    <a:pt x="9408" y="23099"/>
                    <a:pt x="9521" y="23031"/>
                    <a:pt x="9576" y="22923"/>
                  </a:cubicBezTo>
                  <a:lnTo>
                    <a:pt x="19336" y="962"/>
                  </a:lnTo>
                  <a:cubicBezTo>
                    <a:pt x="19373" y="851"/>
                    <a:pt x="19373" y="777"/>
                    <a:pt x="19336" y="666"/>
                  </a:cubicBezTo>
                  <a:cubicBezTo>
                    <a:pt x="19262" y="592"/>
                    <a:pt x="19188" y="518"/>
                    <a:pt x="19077" y="518"/>
                  </a:cubicBezTo>
                  <a:lnTo>
                    <a:pt x="8836"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9"/>
            <p:cNvSpPr/>
            <p:nvPr/>
          </p:nvSpPr>
          <p:spPr>
            <a:xfrm>
              <a:off x="6088775" y="3235525"/>
              <a:ext cx="500975" cy="665475"/>
            </a:xfrm>
            <a:custGeom>
              <a:rect b="b" l="l" r="r" t="t"/>
              <a:pathLst>
                <a:path extrusionOk="0" h="26619" w="20039">
                  <a:moveTo>
                    <a:pt x="9945" y="0"/>
                  </a:moveTo>
                  <a:lnTo>
                    <a:pt x="0" y="22367"/>
                  </a:lnTo>
                  <a:lnTo>
                    <a:pt x="9575" y="26619"/>
                  </a:lnTo>
                  <a:lnTo>
                    <a:pt x="20038" y="518"/>
                  </a:lnTo>
                  <a:lnTo>
                    <a:pt x="9945"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9"/>
            <p:cNvSpPr/>
            <p:nvPr/>
          </p:nvSpPr>
          <p:spPr>
            <a:xfrm>
              <a:off x="6081375" y="3228125"/>
              <a:ext cx="516675" cy="680050"/>
            </a:xfrm>
            <a:custGeom>
              <a:rect b="b" l="l" r="r" t="t"/>
              <a:pathLst>
                <a:path extrusionOk="0" h="27202" w="20667">
                  <a:moveTo>
                    <a:pt x="10450" y="639"/>
                  </a:moveTo>
                  <a:lnTo>
                    <a:pt x="19890" y="1109"/>
                  </a:lnTo>
                  <a:lnTo>
                    <a:pt x="9687" y="26471"/>
                  </a:lnTo>
                  <a:lnTo>
                    <a:pt x="740" y="22515"/>
                  </a:lnTo>
                  <a:lnTo>
                    <a:pt x="10450" y="639"/>
                  </a:lnTo>
                  <a:close/>
                  <a:moveTo>
                    <a:pt x="10278" y="0"/>
                  </a:moveTo>
                  <a:cubicBezTo>
                    <a:pt x="10130" y="0"/>
                    <a:pt x="10019" y="74"/>
                    <a:pt x="9982" y="185"/>
                  </a:cubicBezTo>
                  <a:lnTo>
                    <a:pt x="37" y="22552"/>
                  </a:lnTo>
                  <a:cubicBezTo>
                    <a:pt x="0" y="22626"/>
                    <a:pt x="0" y="22700"/>
                    <a:pt x="37" y="22774"/>
                  </a:cubicBezTo>
                  <a:cubicBezTo>
                    <a:pt x="74" y="22848"/>
                    <a:pt x="111" y="22922"/>
                    <a:pt x="185" y="22959"/>
                  </a:cubicBezTo>
                  <a:lnTo>
                    <a:pt x="9724" y="27174"/>
                  </a:lnTo>
                  <a:cubicBezTo>
                    <a:pt x="9779" y="27192"/>
                    <a:pt x="9825" y="27201"/>
                    <a:pt x="9867" y="27201"/>
                  </a:cubicBezTo>
                  <a:cubicBezTo>
                    <a:pt x="9908" y="27201"/>
                    <a:pt x="9945" y="27192"/>
                    <a:pt x="9982" y="27174"/>
                  </a:cubicBezTo>
                  <a:cubicBezTo>
                    <a:pt x="10056" y="27137"/>
                    <a:pt x="10130" y="27100"/>
                    <a:pt x="10167" y="27026"/>
                  </a:cubicBezTo>
                  <a:lnTo>
                    <a:pt x="20630" y="925"/>
                  </a:lnTo>
                  <a:cubicBezTo>
                    <a:pt x="20667" y="851"/>
                    <a:pt x="20667" y="740"/>
                    <a:pt x="20593" y="666"/>
                  </a:cubicBezTo>
                  <a:cubicBezTo>
                    <a:pt x="20556" y="592"/>
                    <a:pt x="20445" y="518"/>
                    <a:pt x="20371" y="518"/>
                  </a:cubicBezTo>
                  <a:lnTo>
                    <a:pt x="10278"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9"/>
            <p:cNvSpPr/>
            <p:nvPr/>
          </p:nvSpPr>
          <p:spPr>
            <a:xfrm>
              <a:off x="5663600" y="3210550"/>
              <a:ext cx="354950" cy="461250"/>
            </a:xfrm>
            <a:custGeom>
              <a:rect b="b" l="l" r="r" t="t"/>
              <a:pathLst>
                <a:path extrusionOk="0" h="18450" w="14198">
                  <a:moveTo>
                    <a:pt x="7136" y="1"/>
                  </a:moveTo>
                  <a:lnTo>
                    <a:pt x="1" y="15824"/>
                  </a:lnTo>
                  <a:lnTo>
                    <a:pt x="5916" y="18449"/>
                  </a:lnTo>
                  <a:lnTo>
                    <a:pt x="14197" y="371"/>
                  </a:lnTo>
                  <a:lnTo>
                    <a:pt x="7136"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9"/>
            <p:cNvSpPr/>
            <p:nvPr/>
          </p:nvSpPr>
          <p:spPr>
            <a:xfrm>
              <a:off x="5655275" y="3202250"/>
              <a:ext cx="371575" cy="477650"/>
            </a:xfrm>
            <a:custGeom>
              <a:rect b="b" l="l" r="r" t="t"/>
              <a:pathLst>
                <a:path extrusionOk="0" h="19106" w="14863">
                  <a:moveTo>
                    <a:pt x="7691" y="629"/>
                  </a:moveTo>
                  <a:lnTo>
                    <a:pt x="14079" y="974"/>
                  </a:lnTo>
                  <a:lnTo>
                    <a:pt x="14079" y="974"/>
                  </a:lnTo>
                  <a:lnTo>
                    <a:pt x="6101" y="18375"/>
                  </a:lnTo>
                  <a:lnTo>
                    <a:pt x="740" y="16008"/>
                  </a:lnTo>
                  <a:lnTo>
                    <a:pt x="7691" y="629"/>
                  </a:lnTo>
                  <a:close/>
                  <a:moveTo>
                    <a:pt x="7506" y="0"/>
                  </a:moveTo>
                  <a:cubicBezTo>
                    <a:pt x="7358" y="0"/>
                    <a:pt x="7247" y="74"/>
                    <a:pt x="7210" y="185"/>
                  </a:cubicBezTo>
                  <a:lnTo>
                    <a:pt x="38" y="16045"/>
                  </a:lnTo>
                  <a:cubicBezTo>
                    <a:pt x="1" y="16119"/>
                    <a:pt x="1" y="16193"/>
                    <a:pt x="38" y="16267"/>
                  </a:cubicBezTo>
                  <a:cubicBezTo>
                    <a:pt x="75" y="16378"/>
                    <a:pt x="112" y="16415"/>
                    <a:pt x="186" y="16452"/>
                  </a:cubicBezTo>
                  <a:lnTo>
                    <a:pt x="6101" y="19077"/>
                  </a:lnTo>
                  <a:cubicBezTo>
                    <a:pt x="6150" y="19097"/>
                    <a:pt x="6200" y="19106"/>
                    <a:pt x="6247" y="19106"/>
                  </a:cubicBezTo>
                  <a:cubicBezTo>
                    <a:pt x="6374" y="19106"/>
                    <a:pt x="6481" y="19037"/>
                    <a:pt x="6508" y="18929"/>
                  </a:cubicBezTo>
                  <a:lnTo>
                    <a:pt x="14826" y="813"/>
                  </a:lnTo>
                  <a:cubicBezTo>
                    <a:pt x="14863" y="739"/>
                    <a:pt x="14863" y="629"/>
                    <a:pt x="14789" y="518"/>
                  </a:cubicBezTo>
                  <a:cubicBezTo>
                    <a:pt x="14752" y="444"/>
                    <a:pt x="14641" y="370"/>
                    <a:pt x="14567" y="370"/>
                  </a:cubicBezTo>
                  <a:lnTo>
                    <a:pt x="7506"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9"/>
            <p:cNvSpPr/>
            <p:nvPr/>
          </p:nvSpPr>
          <p:spPr>
            <a:xfrm>
              <a:off x="1289975" y="3512800"/>
              <a:ext cx="232025" cy="192275"/>
            </a:xfrm>
            <a:custGeom>
              <a:rect b="b" l="l" r="r" t="t"/>
              <a:pathLst>
                <a:path extrusionOk="0" h="7691" w="9281">
                  <a:moveTo>
                    <a:pt x="7136" y="0"/>
                  </a:moveTo>
                  <a:lnTo>
                    <a:pt x="1" y="1775"/>
                  </a:lnTo>
                  <a:lnTo>
                    <a:pt x="2441" y="7690"/>
                  </a:lnTo>
                  <a:lnTo>
                    <a:pt x="9280" y="5065"/>
                  </a:lnTo>
                  <a:lnTo>
                    <a:pt x="71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9"/>
            <p:cNvSpPr/>
            <p:nvPr/>
          </p:nvSpPr>
          <p:spPr>
            <a:xfrm>
              <a:off x="1281650" y="3505175"/>
              <a:ext cx="247750" cy="207525"/>
            </a:xfrm>
            <a:custGeom>
              <a:rect b="b" l="l" r="r" t="t"/>
              <a:pathLst>
                <a:path extrusionOk="0" h="8301" w="9910">
                  <a:moveTo>
                    <a:pt x="7284" y="675"/>
                  </a:moveTo>
                  <a:lnTo>
                    <a:pt x="9195" y="5192"/>
                  </a:lnTo>
                  <a:lnTo>
                    <a:pt x="9195" y="5192"/>
                  </a:lnTo>
                  <a:lnTo>
                    <a:pt x="2959" y="7588"/>
                  </a:lnTo>
                  <a:lnTo>
                    <a:pt x="740" y="2265"/>
                  </a:lnTo>
                  <a:lnTo>
                    <a:pt x="7284" y="675"/>
                  </a:lnTo>
                  <a:close/>
                  <a:moveTo>
                    <a:pt x="7471" y="0"/>
                  </a:moveTo>
                  <a:cubicBezTo>
                    <a:pt x="7446" y="0"/>
                    <a:pt x="7420" y="3"/>
                    <a:pt x="7395" y="9"/>
                  </a:cubicBezTo>
                  <a:lnTo>
                    <a:pt x="260" y="1784"/>
                  </a:lnTo>
                  <a:cubicBezTo>
                    <a:pt x="186" y="1784"/>
                    <a:pt x="112" y="1858"/>
                    <a:pt x="38" y="1932"/>
                  </a:cubicBezTo>
                  <a:cubicBezTo>
                    <a:pt x="1" y="2006"/>
                    <a:pt x="1" y="2117"/>
                    <a:pt x="38" y="2191"/>
                  </a:cubicBezTo>
                  <a:lnTo>
                    <a:pt x="2478" y="8106"/>
                  </a:lnTo>
                  <a:cubicBezTo>
                    <a:pt x="2539" y="8229"/>
                    <a:pt x="2677" y="8300"/>
                    <a:pt x="2806" y="8300"/>
                  </a:cubicBezTo>
                  <a:cubicBezTo>
                    <a:pt x="2833" y="8300"/>
                    <a:pt x="2859" y="8297"/>
                    <a:pt x="2885" y="8291"/>
                  </a:cubicBezTo>
                  <a:lnTo>
                    <a:pt x="9724" y="5666"/>
                  </a:lnTo>
                  <a:cubicBezTo>
                    <a:pt x="9798" y="5629"/>
                    <a:pt x="9835" y="5555"/>
                    <a:pt x="9872" y="5481"/>
                  </a:cubicBezTo>
                  <a:cubicBezTo>
                    <a:pt x="9909" y="5407"/>
                    <a:pt x="9909" y="5333"/>
                    <a:pt x="9872" y="5259"/>
                  </a:cubicBezTo>
                  <a:lnTo>
                    <a:pt x="7765" y="194"/>
                  </a:lnTo>
                  <a:cubicBezTo>
                    <a:pt x="7704" y="72"/>
                    <a:pt x="7592" y="0"/>
                    <a:pt x="747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9"/>
            <p:cNvSpPr/>
            <p:nvPr/>
          </p:nvSpPr>
          <p:spPr>
            <a:xfrm>
              <a:off x="1197550" y="3311300"/>
              <a:ext cx="243100" cy="176575"/>
            </a:xfrm>
            <a:custGeom>
              <a:rect b="b" l="l" r="r" t="t"/>
              <a:pathLst>
                <a:path extrusionOk="0" h="7063" w="9724">
                  <a:moveTo>
                    <a:pt x="7469" y="1"/>
                  </a:moveTo>
                  <a:lnTo>
                    <a:pt x="1" y="888"/>
                  </a:lnTo>
                  <a:lnTo>
                    <a:pt x="2552" y="7062"/>
                  </a:lnTo>
                  <a:lnTo>
                    <a:pt x="9724" y="5398"/>
                  </a:lnTo>
                  <a:lnTo>
                    <a:pt x="7469"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9"/>
            <p:cNvSpPr/>
            <p:nvPr/>
          </p:nvSpPr>
          <p:spPr>
            <a:xfrm>
              <a:off x="1190150" y="3302975"/>
              <a:ext cx="258825" cy="192475"/>
            </a:xfrm>
            <a:custGeom>
              <a:rect b="b" l="l" r="r" t="t"/>
              <a:pathLst>
                <a:path extrusionOk="0" h="7699" w="10353">
                  <a:moveTo>
                    <a:pt x="7543" y="666"/>
                  </a:moveTo>
                  <a:lnTo>
                    <a:pt x="9613" y="5510"/>
                  </a:lnTo>
                  <a:lnTo>
                    <a:pt x="3041" y="7002"/>
                  </a:lnTo>
                  <a:lnTo>
                    <a:pt x="3041" y="7002"/>
                  </a:lnTo>
                  <a:lnTo>
                    <a:pt x="740" y="1480"/>
                  </a:lnTo>
                  <a:lnTo>
                    <a:pt x="7543" y="666"/>
                  </a:lnTo>
                  <a:close/>
                  <a:moveTo>
                    <a:pt x="7728" y="1"/>
                  </a:moveTo>
                  <a:lnTo>
                    <a:pt x="260" y="925"/>
                  </a:lnTo>
                  <a:cubicBezTo>
                    <a:pt x="186" y="925"/>
                    <a:pt x="75" y="999"/>
                    <a:pt x="38" y="1073"/>
                  </a:cubicBezTo>
                  <a:cubicBezTo>
                    <a:pt x="1" y="1147"/>
                    <a:pt x="1" y="1258"/>
                    <a:pt x="38" y="1332"/>
                  </a:cubicBezTo>
                  <a:lnTo>
                    <a:pt x="2552" y="7506"/>
                  </a:lnTo>
                  <a:cubicBezTo>
                    <a:pt x="2616" y="7602"/>
                    <a:pt x="2735" y="7698"/>
                    <a:pt x="2862" y="7698"/>
                  </a:cubicBezTo>
                  <a:cubicBezTo>
                    <a:pt x="2882" y="7698"/>
                    <a:pt x="2902" y="7696"/>
                    <a:pt x="2922" y="7691"/>
                  </a:cubicBezTo>
                  <a:lnTo>
                    <a:pt x="10094" y="6027"/>
                  </a:lnTo>
                  <a:cubicBezTo>
                    <a:pt x="10168" y="6027"/>
                    <a:pt x="10242" y="5953"/>
                    <a:pt x="10316" y="5879"/>
                  </a:cubicBezTo>
                  <a:cubicBezTo>
                    <a:pt x="10353" y="5805"/>
                    <a:pt x="10353" y="5694"/>
                    <a:pt x="10316" y="5620"/>
                  </a:cubicBezTo>
                  <a:lnTo>
                    <a:pt x="8023" y="186"/>
                  </a:lnTo>
                  <a:cubicBezTo>
                    <a:pt x="7987" y="75"/>
                    <a:pt x="7839" y="1"/>
                    <a:pt x="7728"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9"/>
            <p:cNvSpPr/>
            <p:nvPr/>
          </p:nvSpPr>
          <p:spPr>
            <a:xfrm>
              <a:off x="1413825" y="3288200"/>
              <a:ext cx="203375" cy="151600"/>
            </a:xfrm>
            <a:custGeom>
              <a:rect b="b" l="l" r="r" t="t"/>
              <a:pathLst>
                <a:path extrusionOk="0" h="6064" w="8135">
                  <a:moveTo>
                    <a:pt x="6323" y="0"/>
                  </a:moveTo>
                  <a:lnTo>
                    <a:pt x="1" y="777"/>
                  </a:lnTo>
                  <a:lnTo>
                    <a:pt x="2256" y="6064"/>
                  </a:lnTo>
                  <a:lnTo>
                    <a:pt x="8134" y="4733"/>
                  </a:lnTo>
                  <a:lnTo>
                    <a:pt x="6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9"/>
            <p:cNvSpPr/>
            <p:nvPr/>
          </p:nvSpPr>
          <p:spPr>
            <a:xfrm>
              <a:off x="1406425" y="3280575"/>
              <a:ext cx="219100" cy="166850"/>
            </a:xfrm>
            <a:custGeom>
              <a:rect b="b" l="l" r="r" t="t"/>
              <a:pathLst>
                <a:path extrusionOk="0" h="6674" w="8764">
                  <a:moveTo>
                    <a:pt x="6397" y="638"/>
                  </a:moveTo>
                  <a:lnTo>
                    <a:pt x="8024" y="4816"/>
                  </a:lnTo>
                  <a:lnTo>
                    <a:pt x="2711" y="6020"/>
                  </a:lnTo>
                  <a:lnTo>
                    <a:pt x="2711" y="6020"/>
                  </a:lnTo>
                  <a:lnTo>
                    <a:pt x="740" y="1341"/>
                  </a:lnTo>
                  <a:lnTo>
                    <a:pt x="6397" y="638"/>
                  </a:lnTo>
                  <a:close/>
                  <a:moveTo>
                    <a:pt x="6641" y="0"/>
                  </a:moveTo>
                  <a:cubicBezTo>
                    <a:pt x="6621" y="0"/>
                    <a:pt x="6601" y="3"/>
                    <a:pt x="6582" y="10"/>
                  </a:cubicBezTo>
                  <a:lnTo>
                    <a:pt x="260" y="749"/>
                  </a:lnTo>
                  <a:cubicBezTo>
                    <a:pt x="186" y="786"/>
                    <a:pt x="75" y="823"/>
                    <a:pt x="38" y="897"/>
                  </a:cubicBezTo>
                  <a:cubicBezTo>
                    <a:pt x="1" y="1008"/>
                    <a:pt x="1" y="1082"/>
                    <a:pt x="38" y="1193"/>
                  </a:cubicBezTo>
                  <a:lnTo>
                    <a:pt x="2256" y="6479"/>
                  </a:lnTo>
                  <a:cubicBezTo>
                    <a:pt x="2287" y="6602"/>
                    <a:pt x="2394" y="6674"/>
                    <a:pt x="2513" y="6674"/>
                  </a:cubicBezTo>
                  <a:cubicBezTo>
                    <a:pt x="2538" y="6674"/>
                    <a:pt x="2564" y="6671"/>
                    <a:pt x="2589" y="6664"/>
                  </a:cubicBezTo>
                  <a:lnTo>
                    <a:pt x="8504" y="5333"/>
                  </a:lnTo>
                  <a:cubicBezTo>
                    <a:pt x="8615" y="5296"/>
                    <a:pt x="8689" y="5259"/>
                    <a:pt x="8726" y="5149"/>
                  </a:cubicBezTo>
                  <a:cubicBezTo>
                    <a:pt x="8763" y="5075"/>
                    <a:pt x="8763" y="5001"/>
                    <a:pt x="8726" y="4927"/>
                  </a:cubicBezTo>
                  <a:lnTo>
                    <a:pt x="6878" y="194"/>
                  </a:lnTo>
                  <a:cubicBezTo>
                    <a:pt x="6847" y="72"/>
                    <a:pt x="6740" y="0"/>
                    <a:pt x="6641"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9"/>
            <p:cNvSpPr/>
            <p:nvPr/>
          </p:nvSpPr>
          <p:spPr>
            <a:xfrm>
              <a:off x="1601450" y="3269700"/>
              <a:ext cx="162700" cy="129425"/>
            </a:xfrm>
            <a:custGeom>
              <a:rect b="b" l="l" r="r" t="t"/>
              <a:pathLst>
                <a:path extrusionOk="0" h="5177" w="6508">
                  <a:moveTo>
                    <a:pt x="4844" y="1"/>
                  </a:moveTo>
                  <a:lnTo>
                    <a:pt x="1" y="592"/>
                  </a:lnTo>
                  <a:lnTo>
                    <a:pt x="1812" y="5177"/>
                  </a:lnTo>
                  <a:lnTo>
                    <a:pt x="6508" y="4105"/>
                  </a:lnTo>
                  <a:lnTo>
                    <a:pt x="4844"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9"/>
            <p:cNvSpPr/>
            <p:nvPr/>
          </p:nvSpPr>
          <p:spPr>
            <a:xfrm>
              <a:off x="1593150" y="3262075"/>
              <a:ext cx="179325" cy="145375"/>
            </a:xfrm>
            <a:custGeom>
              <a:rect b="b" l="l" r="r" t="t"/>
              <a:pathLst>
                <a:path extrusionOk="0" h="5815" w="7173">
                  <a:moveTo>
                    <a:pt x="4969" y="632"/>
                  </a:moveTo>
                  <a:lnTo>
                    <a:pt x="6433" y="4188"/>
                  </a:lnTo>
                  <a:lnTo>
                    <a:pt x="2329" y="5149"/>
                  </a:lnTo>
                  <a:lnTo>
                    <a:pt x="776" y="1156"/>
                  </a:lnTo>
                  <a:lnTo>
                    <a:pt x="4969" y="632"/>
                  </a:lnTo>
                  <a:close/>
                  <a:moveTo>
                    <a:pt x="5199" y="1"/>
                  </a:moveTo>
                  <a:cubicBezTo>
                    <a:pt x="5178" y="1"/>
                    <a:pt x="5158" y="4"/>
                    <a:pt x="5139" y="10"/>
                  </a:cubicBezTo>
                  <a:lnTo>
                    <a:pt x="296" y="602"/>
                  </a:lnTo>
                  <a:cubicBezTo>
                    <a:pt x="222" y="602"/>
                    <a:pt x="111" y="639"/>
                    <a:pt x="74" y="750"/>
                  </a:cubicBezTo>
                  <a:cubicBezTo>
                    <a:pt x="37" y="824"/>
                    <a:pt x="0" y="897"/>
                    <a:pt x="37" y="1008"/>
                  </a:cubicBezTo>
                  <a:lnTo>
                    <a:pt x="1849" y="5593"/>
                  </a:lnTo>
                  <a:cubicBezTo>
                    <a:pt x="1886" y="5741"/>
                    <a:pt x="2033" y="5815"/>
                    <a:pt x="2218" y="5815"/>
                  </a:cubicBezTo>
                  <a:lnTo>
                    <a:pt x="6914" y="4742"/>
                  </a:lnTo>
                  <a:cubicBezTo>
                    <a:pt x="6987" y="4705"/>
                    <a:pt x="7061" y="4632"/>
                    <a:pt x="7135" y="4558"/>
                  </a:cubicBezTo>
                  <a:cubicBezTo>
                    <a:pt x="7172" y="4484"/>
                    <a:pt x="7172" y="4373"/>
                    <a:pt x="7135" y="4299"/>
                  </a:cubicBezTo>
                  <a:lnTo>
                    <a:pt x="5435" y="195"/>
                  </a:lnTo>
                  <a:cubicBezTo>
                    <a:pt x="5404" y="73"/>
                    <a:pt x="5297" y="1"/>
                    <a:pt x="5199"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9"/>
            <p:cNvSpPr/>
            <p:nvPr/>
          </p:nvSpPr>
          <p:spPr>
            <a:xfrm>
              <a:off x="1497950" y="3470275"/>
              <a:ext cx="185800" cy="158075"/>
            </a:xfrm>
            <a:custGeom>
              <a:rect b="b" l="l" r="r" t="t"/>
              <a:pathLst>
                <a:path extrusionOk="0" h="6323" w="7432">
                  <a:moveTo>
                    <a:pt x="5767" y="1"/>
                  </a:moveTo>
                  <a:lnTo>
                    <a:pt x="0" y="1405"/>
                  </a:lnTo>
                  <a:lnTo>
                    <a:pt x="2033" y="6323"/>
                  </a:lnTo>
                  <a:lnTo>
                    <a:pt x="7431" y="4252"/>
                  </a:lnTo>
                  <a:lnTo>
                    <a:pt x="5767"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9"/>
            <p:cNvSpPr/>
            <p:nvPr/>
          </p:nvSpPr>
          <p:spPr>
            <a:xfrm>
              <a:off x="1489625" y="3462650"/>
              <a:ext cx="202425" cy="173825"/>
            </a:xfrm>
            <a:custGeom>
              <a:rect b="b" l="l" r="r" t="t"/>
              <a:pathLst>
                <a:path extrusionOk="0" h="6953" w="8097">
                  <a:moveTo>
                    <a:pt x="5935" y="660"/>
                  </a:moveTo>
                  <a:lnTo>
                    <a:pt x="7357" y="4372"/>
                  </a:lnTo>
                  <a:lnTo>
                    <a:pt x="2551" y="6258"/>
                  </a:lnTo>
                  <a:lnTo>
                    <a:pt x="740" y="1932"/>
                  </a:lnTo>
                  <a:lnTo>
                    <a:pt x="5935" y="660"/>
                  </a:lnTo>
                  <a:close/>
                  <a:moveTo>
                    <a:pt x="6105" y="0"/>
                  </a:moveTo>
                  <a:cubicBezTo>
                    <a:pt x="6078" y="0"/>
                    <a:pt x="6052" y="3"/>
                    <a:pt x="6027" y="10"/>
                  </a:cubicBezTo>
                  <a:lnTo>
                    <a:pt x="259" y="1415"/>
                  </a:lnTo>
                  <a:cubicBezTo>
                    <a:pt x="148" y="1452"/>
                    <a:pt x="74" y="1489"/>
                    <a:pt x="37" y="1600"/>
                  </a:cubicBezTo>
                  <a:cubicBezTo>
                    <a:pt x="0" y="1674"/>
                    <a:pt x="0" y="1747"/>
                    <a:pt x="37" y="1858"/>
                  </a:cubicBezTo>
                  <a:lnTo>
                    <a:pt x="2108" y="6775"/>
                  </a:lnTo>
                  <a:cubicBezTo>
                    <a:pt x="2135" y="6884"/>
                    <a:pt x="2241" y="6952"/>
                    <a:pt x="2354" y="6952"/>
                  </a:cubicBezTo>
                  <a:cubicBezTo>
                    <a:pt x="2395" y="6952"/>
                    <a:pt x="2438" y="6943"/>
                    <a:pt x="2477" y="6923"/>
                  </a:cubicBezTo>
                  <a:lnTo>
                    <a:pt x="7875" y="4853"/>
                  </a:lnTo>
                  <a:cubicBezTo>
                    <a:pt x="7949" y="4816"/>
                    <a:pt x="8023" y="4779"/>
                    <a:pt x="8060" y="4705"/>
                  </a:cubicBezTo>
                  <a:cubicBezTo>
                    <a:pt x="8097" y="4631"/>
                    <a:pt x="8097" y="4520"/>
                    <a:pt x="8060" y="4446"/>
                  </a:cubicBezTo>
                  <a:lnTo>
                    <a:pt x="6396" y="195"/>
                  </a:lnTo>
                  <a:cubicBezTo>
                    <a:pt x="6366" y="72"/>
                    <a:pt x="6233" y="0"/>
                    <a:pt x="610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9"/>
            <p:cNvSpPr/>
            <p:nvPr/>
          </p:nvSpPr>
          <p:spPr>
            <a:xfrm>
              <a:off x="1004375" y="3337175"/>
              <a:ext cx="228325" cy="193200"/>
            </a:xfrm>
            <a:custGeom>
              <a:rect b="b" l="l" r="r" t="t"/>
              <a:pathLst>
                <a:path extrusionOk="0" h="7728" w="9133">
                  <a:moveTo>
                    <a:pt x="6545" y="1"/>
                  </a:moveTo>
                  <a:lnTo>
                    <a:pt x="1" y="814"/>
                  </a:lnTo>
                  <a:lnTo>
                    <a:pt x="2811" y="7728"/>
                  </a:lnTo>
                  <a:lnTo>
                    <a:pt x="9133" y="6286"/>
                  </a:lnTo>
                  <a:lnTo>
                    <a:pt x="65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9"/>
            <p:cNvSpPr/>
            <p:nvPr/>
          </p:nvSpPr>
          <p:spPr>
            <a:xfrm>
              <a:off x="996075" y="3329800"/>
              <a:ext cx="244025" cy="208150"/>
            </a:xfrm>
            <a:custGeom>
              <a:rect b="b" l="l" r="r" t="t"/>
              <a:pathLst>
                <a:path extrusionOk="0" h="8326" w="9761">
                  <a:moveTo>
                    <a:pt x="6683" y="656"/>
                  </a:moveTo>
                  <a:lnTo>
                    <a:pt x="9021" y="6359"/>
                  </a:lnTo>
                  <a:lnTo>
                    <a:pt x="3327" y="7653"/>
                  </a:lnTo>
                  <a:lnTo>
                    <a:pt x="776" y="1368"/>
                  </a:lnTo>
                  <a:lnTo>
                    <a:pt x="6683" y="656"/>
                  </a:lnTo>
                  <a:close/>
                  <a:moveTo>
                    <a:pt x="6840" y="0"/>
                  </a:moveTo>
                  <a:lnTo>
                    <a:pt x="296" y="813"/>
                  </a:lnTo>
                  <a:cubicBezTo>
                    <a:pt x="222" y="813"/>
                    <a:pt x="111" y="850"/>
                    <a:pt x="74" y="961"/>
                  </a:cubicBezTo>
                  <a:cubicBezTo>
                    <a:pt x="37" y="1035"/>
                    <a:pt x="0" y="1146"/>
                    <a:pt x="37" y="1220"/>
                  </a:cubicBezTo>
                  <a:lnTo>
                    <a:pt x="2847" y="8134"/>
                  </a:lnTo>
                  <a:cubicBezTo>
                    <a:pt x="2911" y="8230"/>
                    <a:pt x="3030" y="8326"/>
                    <a:pt x="3157" y="8326"/>
                  </a:cubicBezTo>
                  <a:cubicBezTo>
                    <a:pt x="3177" y="8326"/>
                    <a:pt x="3197" y="8323"/>
                    <a:pt x="3216" y="8318"/>
                  </a:cubicBezTo>
                  <a:lnTo>
                    <a:pt x="9501" y="6877"/>
                  </a:lnTo>
                  <a:cubicBezTo>
                    <a:pt x="9612" y="6840"/>
                    <a:pt x="9686" y="6803"/>
                    <a:pt x="9723" y="6692"/>
                  </a:cubicBezTo>
                  <a:cubicBezTo>
                    <a:pt x="9760" y="6618"/>
                    <a:pt x="9760" y="6544"/>
                    <a:pt x="9723" y="6433"/>
                  </a:cubicBezTo>
                  <a:lnTo>
                    <a:pt x="7135" y="185"/>
                  </a:lnTo>
                  <a:cubicBezTo>
                    <a:pt x="7098" y="74"/>
                    <a:pt x="6951" y="0"/>
                    <a:pt x="684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9"/>
            <p:cNvSpPr/>
            <p:nvPr/>
          </p:nvSpPr>
          <p:spPr>
            <a:xfrm>
              <a:off x="1752100" y="3259550"/>
              <a:ext cx="92475" cy="106300"/>
            </a:xfrm>
            <a:custGeom>
              <a:rect b="b" l="l" r="r" t="t"/>
              <a:pathLst>
                <a:path extrusionOk="0" h="4252" w="3699">
                  <a:moveTo>
                    <a:pt x="2108" y="0"/>
                  </a:moveTo>
                  <a:lnTo>
                    <a:pt x="1" y="259"/>
                  </a:lnTo>
                  <a:lnTo>
                    <a:pt x="1628" y="4252"/>
                  </a:lnTo>
                  <a:lnTo>
                    <a:pt x="3698" y="3808"/>
                  </a:lnTo>
                  <a:lnTo>
                    <a:pt x="21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9"/>
            <p:cNvSpPr/>
            <p:nvPr/>
          </p:nvSpPr>
          <p:spPr>
            <a:xfrm>
              <a:off x="1743800" y="3251925"/>
              <a:ext cx="109075" cy="121575"/>
            </a:xfrm>
            <a:custGeom>
              <a:rect b="b" l="l" r="r" t="t"/>
              <a:pathLst>
                <a:path extrusionOk="0" h="4863" w="4363">
                  <a:moveTo>
                    <a:pt x="2218" y="638"/>
                  </a:moveTo>
                  <a:lnTo>
                    <a:pt x="3623" y="3891"/>
                  </a:lnTo>
                  <a:lnTo>
                    <a:pt x="2159" y="4210"/>
                  </a:lnTo>
                  <a:lnTo>
                    <a:pt x="2159" y="4210"/>
                  </a:lnTo>
                  <a:lnTo>
                    <a:pt x="777" y="823"/>
                  </a:lnTo>
                  <a:lnTo>
                    <a:pt x="2218" y="638"/>
                  </a:lnTo>
                  <a:close/>
                  <a:moveTo>
                    <a:pt x="2463" y="0"/>
                  </a:moveTo>
                  <a:cubicBezTo>
                    <a:pt x="2442" y="0"/>
                    <a:pt x="2422" y="3"/>
                    <a:pt x="2403" y="9"/>
                  </a:cubicBezTo>
                  <a:lnTo>
                    <a:pt x="296" y="268"/>
                  </a:lnTo>
                  <a:cubicBezTo>
                    <a:pt x="222" y="268"/>
                    <a:pt x="111" y="305"/>
                    <a:pt x="74" y="416"/>
                  </a:cubicBezTo>
                  <a:cubicBezTo>
                    <a:pt x="37" y="490"/>
                    <a:pt x="0" y="601"/>
                    <a:pt x="37" y="675"/>
                  </a:cubicBezTo>
                  <a:lnTo>
                    <a:pt x="1701" y="4668"/>
                  </a:lnTo>
                  <a:cubicBezTo>
                    <a:pt x="1732" y="4790"/>
                    <a:pt x="1838" y="4862"/>
                    <a:pt x="1958" y="4862"/>
                  </a:cubicBezTo>
                  <a:cubicBezTo>
                    <a:pt x="1983" y="4862"/>
                    <a:pt x="2008" y="4859"/>
                    <a:pt x="2034" y="4853"/>
                  </a:cubicBezTo>
                  <a:lnTo>
                    <a:pt x="4104" y="4409"/>
                  </a:lnTo>
                  <a:cubicBezTo>
                    <a:pt x="4215" y="4372"/>
                    <a:pt x="4289" y="4335"/>
                    <a:pt x="4326" y="4224"/>
                  </a:cubicBezTo>
                  <a:cubicBezTo>
                    <a:pt x="4363" y="4150"/>
                    <a:pt x="4363" y="4076"/>
                    <a:pt x="4326" y="3965"/>
                  </a:cubicBezTo>
                  <a:lnTo>
                    <a:pt x="2699" y="194"/>
                  </a:lnTo>
                  <a:cubicBezTo>
                    <a:pt x="2668" y="72"/>
                    <a:pt x="2562" y="0"/>
                    <a:pt x="246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9"/>
            <p:cNvSpPr/>
            <p:nvPr/>
          </p:nvSpPr>
          <p:spPr>
            <a:xfrm>
              <a:off x="1087575" y="3563625"/>
              <a:ext cx="235700" cy="215375"/>
            </a:xfrm>
            <a:custGeom>
              <a:rect b="b" l="l" r="r" t="t"/>
              <a:pathLst>
                <a:path extrusionOk="0" h="8615" w="9428">
                  <a:moveTo>
                    <a:pt x="6951" y="1"/>
                  </a:moveTo>
                  <a:lnTo>
                    <a:pt x="0" y="1701"/>
                  </a:lnTo>
                  <a:lnTo>
                    <a:pt x="2810" y="8615"/>
                  </a:lnTo>
                  <a:lnTo>
                    <a:pt x="9428" y="6064"/>
                  </a:lnTo>
                  <a:lnTo>
                    <a:pt x="69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9"/>
            <p:cNvSpPr/>
            <p:nvPr/>
          </p:nvSpPr>
          <p:spPr>
            <a:xfrm>
              <a:off x="1079250" y="3556000"/>
              <a:ext cx="252350" cy="231100"/>
            </a:xfrm>
            <a:custGeom>
              <a:rect b="b" l="l" r="r" t="t"/>
              <a:pathLst>
                <a:path extrusionOk="0" h="9244" w="10094">
                  <a:moveTo>
                    <a:pt x="7091" y="667"/>
                  </a:moveTo>
                  <a:lnTo>
                    <a:pt x="9354" y="6184"/>
                  </a:lnTo>
                  <a:lnTo>
                    <a:pt x="3328" y="8513"/>
                  </a:lnTo>
                  <a:lnTo>
                    <a:pt x="740" y="2228"/>
                  </a:lnTo>
                  <a:lnTo>
                    <a:pt x="7091" y="667"/>
                  </a:lnTo>
                  <a:close/>
                  <a:moveTo>
                    <a:pt x="7285" y="0"/>
                  </a:moveTo>
                  <a:cubicBezTo>
                    <a:pt x="7260" y="0"/>
                    <a:pt x="7235" y="4"/>
                    <a:pt x="7210" y="10"/>
                  </a:cubicBezTo>
                  <a:lnTo>
                    <a:pt x="259" y="1711"/>
                  </a:lnTo>
                  <a:cubicBezTo>
                    <a:pt x="185" y="1747"/>
                    <a:pt x="111" y="1821"/>
                    <a:pt x="74" y="1895"/>
                  </a:cubicBezTo>
                  <a:cubicBezTo>
                    <a:pt x="37" y="1969"/>
                    <a:pt x="0" y="2043"/>
                    <a:pt x="37" y="2154"/>
                  </a:cubicBezTo>
                  <a:lnTo>
                    <a:pt x="2847" y="9031"/>
                  </a:lnTo>
                  <a:cubicBezTo>
                    <a:pt x="2902" y="9168"/>
                    <a:pt x="3018" y="9244"/>
                    <a:pt x="3134" y="9244"/>
                  </a:cubicBezTo>
                  <a:cubicBezTo>
                    <a:pt x="3175" y="9244"/>
                    <a:pt x="3216" y="9235"/>
                    <a:pt x="3254" y="9216"/>
                  </a:cubicBezTo>
                  <a:lnTo>
                    <a:pt x="9872" y="6665"/>
                  </a:lnTo>
                  <a:cubicBezTo>
                    <a:pt x="9945" y="6628"/>
                    <a:pt x="10019" y="6591"/>
                    <a:pt x="10056" y="6480"/>
                  </a:cubicBezTo>
                  <a:cubicBezTo>
                    <a:pt x="10093" y="6406"/>
                    <a:pt x="10093" y="6332"/>
                    <a:pt x="10056" y="6258"/>
                  </a:cubicBezTo>
                  <a:lnTo>
                    <a:pt x="7542" y="195"/>
                  </a:lnTo>
                  <a:cubicBezTo>
                    <a:pt x="7512" y="72"/>
                    <a:pt x="7405" y="0"/>
                    <a:pt x="728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9"/>
            <p:cNvSpPr/>
            <p:nvPr/>
          </p:nvSpPr>
          <p:spPr>
            <a:xfrm>
              <a:off x="1670775" y="3434225"/>
              <a:ext cx="154375" cy="132200"/>
            </a:xfrm>
            <a:custGeom>
              <a:rect b="b" l="l" r="r" t="t"/>
              <a:pathLst>
                <a:path extrusionOk="0" h="5288" w="6175">
                  <a:moveTo>
                    <a:pt x="4733" y="1"/>
                  </a:moveTo>
                  <a:lnTo>
                    <a:pt x="1" y="1147"/>
                  </a:lnTo>
                  <a:lnTo>
                    <a:pt x="1627" y="5288"/>
                  </a:lnTo>
                  <a:lnTo>
                    <a:pt x="6175" y="3513"/>
                  </a:lnTo>
                  <a:lnTo>
                    <a:pt x="4733" y="1"/>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9"/>
            <p:cNvSpPr/>
            <p:nvPr/>
          </p:nvSpPr>
          <p:spPr>
            <a:xfrm>
              <a:off x="1663375" y="3426600"/>
              <a:ext cx="170100" cy="147450"/>
            </a:xfrm>
            <a:custGeom>
              <a:rect b="b" l="l" r="r" t="t"/>
              <a:pathLst>
                <a:path extrusionOk="0" h="5898" w="6804">
                  <a:moveTo>
                    <a:pt x="4867" y="660"/>
                  </a:moveTo>
                  <a:lnTo>
                    <a:pt x="6064" y="3670"/>
                  </a:lnTo>
                  <a:lnTo>
                    <a:pt x="2108" y="5186"/>
                  </a:lnTo>
                  <a:lnTo>
                    <a:pt x="740" y="1674"/>
                  </a:lnTo>
                  <a:lnTo>
                    <a:pt x="4867" y="660"/>
                  </a:lnTo>
                  <a:close/>
                  <a:moveTo>
                    <a:pt x="5031" y="1"/>
                  </a:moveTo>
                  <a:cubicBezTo>
                    <a:pt x="5006" y="1"/>
                    <a:pt x="4980" y="4"/>
                    <a:pt x="4955" y="10"/>
                  </a:cubicBezTo>
                  <a:lnTo>
                    <a:pt x="223" y="1156"/>
                  </a:lnTo>
                  <a:cubicBezTo>
                    <a:pt x="149" y="1193"/>
                    <a:pt x="75" y="1230"/>
                    <a:pt x="38" y="1304"/>
                  </a:cubicBezTo>
                  <a:cubicBezTo>
                    <a:pt x="1" y="1415"/>
                    <a:pt x="1" y="1489"/>
                    <a:pt x="38" y="1563"/>
                  </a:cubicBezTo>
                  <a:lnTo>
                    <a:pt x="1628" y="5703"/>
                  </a:lnTo>
                  <a:cubicBezTo>
                    <a:pt x="1689" y="5826"/>
                    <a:pt x="1826" y="5898"/>
                    <a:pt x="1956" y="5898"/>
                  </a:cubicBezTo>
                  <a:cubicBezTo>
                    <a:pt x="1982" y="5898"/>
                    <a:pt x="2009" y="5895"/>
                    <a:pt x="2034" y="5888"/>
                  </a:cubicBezTo>
                  <a:lnTo>
                    <a:pt x="6582" y="4114"/>
                  </a:lnTo>
                  <a:cubicBezTo>
                    <a:pt x="6656" y="4077"/>
                    <a:pt x="6729" y="4040"/>
                    <a:pt x="6766" y="3966"/>
                  </a:cubicBezTo>
                  <a:cubicBezTo>
                    <a:pt x="6803" y="3892"/>
                    <a:pt x="6803" y="3781"/>
                    <a:pt x="6766" y="3707"/>
                  </a:cubicBezTo>
                  <a:lnTo>
                    <a:pt x="5325" y="195"/>
                  </a:lnTo>
                  <a:cubicBezTo>
                    <a:pt x="5263" y="72"/>
                    <a:pt x="5151" y="1"/>
                    <a:pt x="503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9"/>
            <p:cNvSpPr/>
            <p:nvPr/>
          </p:nvSpPr>
          <p:spPr>
            <a:xfrm>
              <a:off x="1817725" y="3414825"/>
              <a:ext cx="87850" cy="97075"/>
            </a:xfrm>
            <a:custGeom>
              <a:rect b="b" l="l" r="r" t="t"/>
              <a:pathLst>
                <a:path extrusionOk="0" h="3883" w="3514">
                  <a:moveTo>
                    <a:pt x="1997" y="0"/>
                  </a:moveTo>
                  <a:lnTo>
                    <a:pt x="1" y="481"/>
                  </a:lnTo>
                  <a:lnTo>
                    <a:pt x="1406" y="3882"/>
                  </a:lnTo>
                  <a:lnTo>
                    <a:pt x="3513" y="3069"/>
                  </a:lnTo>
                  <a:lnTo>
                    <a:pt x="19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9"/>
            <p:cNvSpPr/>
            <p:nvPr/>
          </p:nvSpPr>
          <p:spPr>
            <a:xfrm>
              <a:off x="1810350" y="3407175"/>
              <a:ext cx="103525" cy="112350"/>
            </a:xfrm>
            <a:custGeom>
              <a:rect b="b" l="l" r="r" t="t"/>
              <a:pathLst>
                <a:path extrusionOk="0" h="4494" w="4141">
                  <a:moveTo>
                    <a:pt x="2107" y="676"/>
                  </a:moveTo>
                  <a:lnTo>
                    <a:pt x="3401" y="3227"/>
                  </a:lnTo>
                  <a:lnTo>
                    <a:pt x="1878" y="3787"/>
                  </a:lnTo>
                  <a:lnTo>
                    <a:pt x="1878" y="3787"/>
                  </a:lnTo>
                  <a:lnTo>
                    <a:pt x="740" y="1009"/>
                  </a:lnTo>
                  <a:lnTo>
                    <a:pt x="2107" y="676"/>
                  </a:lnTo>
                  <a:close/>
                  <a:moveTo>
                    <a:pt x="2280" y="1"/>
                  </a:moveTo>
                  <a:cubicBezTo>
                    <a:pt x="2259" y="1"/>
                    <a:pt x="2238" y="4"/>
                    <a:pt x="2218" y="11"/>
                  </a:cubicBezTo>
                  <a:lnTo>
                    <a:pt x="222" y="491"/>
                  </a:lnTo>
                  <a:cubicBezTo>
                    <a:pt x="148" y="528"/>
                    <a:pt x="74" y="565"/>
                    <a:pt x="37" y="639"/>
                  </a:cubicBezTo>
                  <a:cubicBezTo>
                    <a:pt x="0" y="713"/>
                    <a:pt x="0" y="824"/>
                    <a:pt x="37" y="898"/>
                  </a:cubicBezTo>
                  <a:lnTo>
                    <a:pt x="1405" y="4299"/>
                  </a:lnTo>
                  <a:cubicBezTo>
                    <a:pt x="1466" y="4422"/>
                    <a:pt x="1604" y="4493"/>
                    <a:pt x="1733" y="4493"/>
                  </a:cubicBezTo>
                  <a:cubicBezTo>
                    <a:pt x="1760" y="4493"/>
                    <a:pt x="1786" y="4490"/>
                    <a:pt x="1812" y="4484"/>
                  </a:cubicBezTo>
                  <a:lnTo>
                    <a:pt x="3919" y="3671"/>
                  </a:lnTo>
                  <a:cubicBezTo>
                    <a:pt x="3993" y="3634"/>
                    <a:pt x="4067" y="3560"/>
                    <a:pt x="4104" y="3486"/>
                  </a:cubicBezTo>
                  <a:cubicBezTo>
                    <a:pt x="4141" y="3412"/>
                    <a:pt x="4141" y="3301"/>
                    <a:pt x="4104" y="3227"/>
                  </a:cubicBezTo>
                  <a:lnTo>
                    <a:pt x="2551" y="158"/>
                  </a:lnTo>
                  <a:cubicBezTo>
                    <a:pt x="2490" y="67"/>
                    <a:pt x="2379" y="1"/>
                    <a:pt x="228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9"/>
            <p:cNvSpPr/>
            <p:nvPr/>
          </p:nvSpPr>
          <p:spPr>
            <a:xfrm>
              <a:off x="6467700" y="3108900"/>
              <a:ext cx="396550" cy="1791250"/>
            </a:xfrm>
            <a:custGeom>
              <a:rect b="b" l="l" r="r" t="t"/>
              <a:pathLst>
                <a:path extrusionOk="0" h="71650" w="15862">
                  <a:moveTo>
                    <a:pt x="15529" y="0"/>
                  </a:moveTo>
                  <a:cubicBezTo>
                    <a:pt x="15381" y="0"/>
                    <a:pt x="15233" y="148"/>
                    <a:pt x="15233" y="296"/>
                  </a:cubicBezTo>
                  <a:lnTo>
                    <a:pt x="15233" y="55456"/>
                  </a:lnTo>
                  <a:lnTo>
                    <a:pt x="297" y="55456"/>
                  </a:lnTo>
                  <a:cubicBezTo>
                    <a:pt x="223" y="55456"/>
                    <a:pt x="149" y="55493"/>
                    <a:pt x="112" y="55530"/>
                  </a:cubicBezTo>
                  <a:cubicBezTo>
                    <a:pt x="38" y="55604"/>
                    <a:pt x="1" y="55678"/>
                    <a:pt x="1" y="55752"/>
                  </a:cubicBezTo>
                  <a:lnTo>
                    <a:pt x="1" y="71354"/>
                  </a:lnTo>
                  <a:cubicBezTo>
                    <a:pt x="1" y="71538"/>
                    <a:pt x="149" y="71649"/>
                    <a:pt x="297" y="71649"/>
                  </a:cubicBezTo>
                  <a:cubicBezTo>
                    <a:pt x="482" y="71649"/>
                    <a:pt x="629" y="71538"/>
                    <a:pt x="629" y="71354"/>
                  </a:cubicBezTo>
                  <a:lnTo>
                    <a:pt x="629" y="56085"/>
                  </a:lnTo>
                  <a:lnTo>
                    <a:pt x="15529" y="56085"/>
                  </a:lnTo>
                  <a:cubicBezTo>
                    <a:pt x="15603" y="56085"/>
                    <a:pt x="15713" y="56048"/>
                    <a:pt x="15750" y="55974"/>
                  </a:cubicBezTo>
                  <a:cubicBezTo>
                    <a:pt x="15824" y="55937"/>
                    <a:pt x="15861" y="55863"/>
                    <a:pt x="15861" y="55752"/>
                  </a:cubicBezTo>
                  <a:lnTo>
                    <a:pt x="15861" y="296"/>
                  </a:lnTo>
                  <a:cubicBezTo>
                    <a:pt x="15861" y="148"/>
                    <a:pt x="15713" y="0"/>
                    <a:pt x="155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9"/>
            <p:cNvSpPr/>
            <p:nvPr/>
          </p:nvSpPr>
          <p:spPr>
            <a:xfrm>
              <a:off x="6694150" y="3425900"/>
              <a:ext cx="170100" cy="713575"/>
            </a:xfrm>
            <a:custGeom>
              <a:rect b="b" l="l" r="r" t="t"/>
              <a:pathLst>
                <a:path extrusionOk="0" h="28543" w="6804">
                  <a:moveTo>
                    <a:pt x="333" y="1"/>
                  </a:moveTo>
                  <a:cubicBezTo>
                    <a:pt x="149" y="1"/>
                    <a:pt x="1" y="149"/>
                    <a:pt x="1" y="297"/>
                  </a:cubicBezTo>
                  <a:lnTo>
                    <a:pt x="1" y="28210"/>
                  </a:lnTo>
                  <a:cubicBezTo>
                    <a:pt x="1" y="28321"/>
                    <a:pt x="38" y="28395"/>
                    <a:pt x="112" y="28431"/>
                  </a:cubicBezTo>
                  <a:cubicBezTo>
                    <a:pt x="149" y="28505"/>
                    <a:pt x="223" y="28542"/>
                    <a:pt x="333" y="28542"/>
                  </a:cubicBezTo>
                  <a:lnTo>
                    <a:pt x="6471" y="28542"/>
                  </a:lnTo>
                  <a:cubicBezTo>
                    <a:pt x="6655" y="28542"/>
                    <a:pt x="6803" y="28395"/>
                    <a:pt x="6803" y="28210"/>
                  </a:cubicBezTo>
                  <a:cubicBezTo>
                    <a:pt x="6803" y="28062"/>
                    <a:pt x="6655" y="27914"/>
                    <a:pt x="6471" y="27914"/>
                  </a:cubicBezTo>
                  <a:lnTo>
                    <a:pt x="629" y="27914"/>
                  </a:lnTo>
                  <a:lnTo>
                    <a:pt x="629" y="297"/>
                  </a:lnTo>
                  <a:cubicBezTo>
                    <a:pt x="629" y="149"/>
                    <a:pt x="481" y="1"/>
                    <a:pt x="3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9"/>
            <p:cNvSpPr/>
            <p:nvPr/>
          </p:nvSpPr>
          <p:spPr>
            <a:xfrm>
              <a:off x="5578575" y="4023925"/>
              <a:ext cx="478775" cy="632200"/>
            </a:xfrm>
            <a:custGeom>
              <a:rect b="b" l="l" r="r" t="t"/>
              <a:pathLst>
                <a:path extrusionOk="0" h="25288" w="19151">
                  <a:moveTo>
                    <a:pt x="362" y="0"/>
                  </a:moveTo>
                  <a:cubicBezTo>
                    <a:pt x="255" y="0"/>
                    <a:pt x="148" y="49"/>
                    <a:pt x="74" y="148"/>
                  </a:cubicBezTo>
                  <a:cubicBezTo>
                    <a:pt x="0" y="296"/>
                    <a:pt x="37" y="481"/>
                    <a:pt x="185" y="592"/>
                  </a:cubicBezTo>
                  <a:lnTo>
                    <a:pt x="18523" y="11720"/>
                  </a:lnTo>
                  <a:lnTo>
                    <a:pt x="18523" y="24955"/>
                  </a:lnTo>
                  <a:cubicBezTo>
                    <a:pt x="18523" y="25140"/>
                    <a:pt x="18670" y="25288"/>
                    <a:pt x="18855" y="25288"/>
                  </a:cubicBezTo>
                  <a:cubicBezTo>
                    <a:pt x="19003" y="25288"/>
                    <a:pt x="19151" y="25140"/>
                    <a:pt x="19151" y="24955"/>
                  </a:cubicBezTo>
                  <a:lnTo>
                    <a:pt x="19151" y="11535"/>
                  </a:lnTo>
                  <a:cubicBezTo>
                    <a:pt x="19151" y="11461"/>
                    <a:pt x="19077" y="11350"/>
                    <a:pt x="19003" y="11276"/>
                  </a:cubicBezTo>
                  <a:lnTo>
                    <a:pt x="518" y="37"/>
                  </a:lnTo>
                  <a:cubicBezTo>
                    <a:pt x="469" y="12"/>
                    <a:pt x="415" y="0"/>
                    <a:pt x="3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9"/>
            <p:cNvSpPr/>
            <p:nvPr/>
          </p:nvSpPr>
          <p:spPr>
            <a:xfrm>
              <a:off x="5824425" y="4187500"/>
              <a:ext cx="15725" cy="314275"/>
            </a:xfrm>
            <a:custGeom>
              <a:rect b="b" l="l" r="r" t="t"/>
              <a:pathLst>
                <a:path extrusionOk="0" h="12571" w="629">
                  <a:moveTo>
                    <a:pt x="296" y="1"/>
                  </a:moveTo>
                  <a:cubicBezTo>
                    <a:pt x="148" y="1"/>
                    <a:pt x="0" y="112"/>
                    <a:pt x="0" y="297"/>
                  </a:cubicBezTo>
                  <a:lnTo>
                    <a:pt x="0" y="12275"/>
                  </a:lnTo>
                  <a:cubicBezTo>
                    <a:pt x="0" y="12423"/>
                    <a:pt x="148" y="12571"/>
                    <a:pt x="296" y="12571"/>
                  </a:cubicBezTo>
                  <a:cubicBezTo>
                    <a:pt x="481" y="12571"/>
                    <a:pt x="629" y="12423"/>
                    <a:pt x="629" y="12275"/>
                  </a:cubicBezTo>
                  <a:lnTo>
                    <a:pt x="629" y="297"/>
                  </a:lnTo>
                  <a:cubicBezTo>
                    <a:pt x="629" y="112"/>
                    <a:pt x="481" y="1"/>
                    <a:pt x="2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9"/>
            <p:cNvSpPr/>
            <p:nvPr/>
          </p:nvSpPr>
          <p:spPr>
            <a:xfrm>
              <a:off x="5823500" y="3806475"/>
              <a:ext cx="396525" cy="794825"/>
            </a:xfrm>
            <a:custGeom>
              <a:rect b="b" l="l" r="r" t="t"/>
              <a:pathLst>
                <a:path extrusionOk="0" h="31793" w="15861">
                  <a:moveTo>
                    <a:pt x="335" y="1"/>
                  </a:moveTo>
                  <a:cubicBezTo>
                    <a:pt x="310" y="1"/>
                    <a:pt x="284" y="4"/>
                    <a:pt x="259" y="10"/>
                  </a:cubicBezTo>
                  <a:cubicBezTo>
                    <a:pt x="74" y="84"/>
                    <a:pt x="0" y="232"/>
                    <a:pt x="37" y="417"/>
                  </a:cubicBezTo>
                  <a:lnTo>
                    <a:pt x="1849" y="6221"/>
                  </a:lnTo>
                  <a:cubicBezTo>
                    <a:pt x="1886" y="6258"/>
                    <a:pt x="1923" y="6332"/>
                    <a:pt x="1997" y="6369"/>
                  </a:cubicBezTo>
                  <a:lnTo>
                    <a:pt x="15269" y="14613"/>
                  </a:lnTo>
                  <a:lnTo>
                    <a:pt x="15269" y="30844"/>
                  </a:lnTo>
                  <a:lnTo>
                    <a:pt x="9243" y="26185"/>
                  </a:lnTo>
                  <a:cubicBezTo>
                    <a:pt x="9174" y="26134"/>
                    <a:pt x="9098" y="26106"/>
                    <a:pt x="9024" y="26106"/>
                  </a:cubicBezTo>
                  <a:cubicBezTo>
                    <a:pt x="8940" y="26106"/>
                    <a:pt x="8859" y="26143"/>
                    <a:pt x="8799" y="26222"/>
                  </a:cubicBezTo>
                  <a:cubicBezTo>
                    <a:pt x="8689" y="26370"/>
                    <a:pt x="8726" y="26555"/>
                    <a:pt x="8836" y="26666"/>
                  </a:cubicBezTo>
                  <a:lnTo>
                    <a:pt x="15380" y="31731"/>
                  </a:lnTo>
                  <a:cubicBezTo>
                    <a:pt x="15424" y="31774"/>
                    <a:pt x="15492" y="31792"/>
                    <a:pt x="15564" y="31792"/>
                  </a:cubicBezTo>
                  <a:cubicBezTo>
                    <a:pt x="15615" y="31792"/>
                    <a:pt x="15667" y="31783"/>
                    <a:pt x="15713" y="31768"/>
                  </a:cubicBezTo>
                  <a:cubicBezTo>
                    <a:pt x="15824" y="31731"/>
                    <a:pt x="15861" y="31620"/>
                    <a:pt x="15861" y="31472"/>
                  </a:cubicBezTo>
                  <a:lnTo>
                    <a:pt x="15861" y="14465"/>
                  </a:lnTo>
                  <a:cubicBezTo>
                    <a:pt x="15861" y="14355"/>
                    <a:pt x="15824" y="14244"/>
                    <a:pt x="15713" y="14207"/>
                  </a:cubicBezTo>
                  <a:lnTo>
                    <a:pt x="2404" y="5925"/>
                  </a:lnTo>
                  <a:lnTo>
                    <a:pt x="629" y="232"/>
                  </a:lnTo>
                  <a:cubicBezTo>
                    <a:pt x="598" y="78"/>
                    <a:pt x="465" y="1"/>
                    <a:pt x="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9"/>
            <p:cNvSpPr/>
            <p:nvPr/>
          </p:nvSpPr>
          <p:spPr>
            <a:xfrm>
              <a:off x="694750" y="2954525"/>
              <a:ext cx="15750" cy="1954850"/>
            </a:xfrm>
            <a:custGeom>
              <a:rect b="b" l="l" r="r" t="t"/>
              <a:pathLst>
                <a:path extrusionOk="0" h="78194" w="630">
                  <a:moveTo>
                    <a:pt x="333" y="1"/>
                  </a:moveTo>
                  <a:cubicBezTo>
                    <a:pt x="149" y="1"/>
                    <a:pt x="1" y="149"/>
                    <a:pt x="1" y="334"/>
                  </a:cubicBezTo>
                  <a:lnTo>
                    <a:pt x="1" y="77898"/>
                  </a:lnTo>
                  <a:cubicBezTo>
                    <a:pt x="1" y="78046"/>
                    <a:pt x="149" y="78194"/>
                    <a:pt x="333" y="78194"/>
                  </a:cubicBezTo>
                  <a:cubicBezTo>
                    <a:pt x="481" y="78194"/>
                    <a:pt x="629" y="78046"/>
                    <a:pt x="629" y="77898"/>
                  </a:cubicBezTo>
                  <a:lnTo>
                    <a:pt x="629" y="334"/>
                  </a:lnTo>
                  <a:cubicBezTo>
                    <a:pt x="629" y="149"/>
                    <a:pt x="481" y="1"/>
                    <a:pt x="3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9"/>
            <p:cNvSpPr/>
            <p:nvPr/>
          </p:nvSpPr>
          <p:spPr>
            <a:xfrm>
              <a:off x="758525" y="3878800"/>
              <a:ext cx="223700" cy="15750"/>
            </a:xfrm>
            <a:custGeom>
              <a:rect b="b" l="l" r="r" t="t"/>
              <a:pathLst>
                <a:path extrusionOk="0" h="630" w="8948">
                  <a:moveTo>
                    <a:pt x="296" y="1"/>
                  </a:moveTo>
                  <a:cubicBezTo>
                    <a:pt x="148" y="1"/>
                    <a:pt x="1" y="149"/>
                    <a:pt x="1" y="333"/>
                  </a:cubicBezTo>
                  <a:cubicBezTo>
                    <a:pt x="1" y="481"/>
                    <a:pt x="148" y="629"/>
                    <a:pt x="296" y="629"/>
                  </a:cubicBezTo>
                  <a:lnTo>
                    <a:pt x="8652" y="629"/>
                  </a:lnTo>
                  <a:cubicBezTo>
                    <a:pt x="8800" y="629"/>
                    <a:pt x="8947" y="481"/>
                    <a:pt x="8947" y="333"/>
                  </a:cubicBezTo>
                  <a:cubicBezTo>
                    <a:pt x="8947" y="149"/>
                    <a:pt x="8800" y="1"/>
                    <a:pt x="86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9"/>
            <p:cNvSpPr/>
            <p:nvPr/>
          </p:nvSpPr>
          <p:spPr>
            <a:xfrm>
              <a:off x="966475" y="3697650"/>
              <a:ext cx="170100" cy="1175700"/>
            </a:xfrm>
            <a:custGeom>
              <a:rect b="b" l="l" r="r" t="t"/>
              <a:pathLst>
                <a:path extrusionOk="0" h="47028" w="6804">
                  <a:moveTo>
                    <a:pt x="334" y="0"/>
                  </a:moveTo>
                  <a:cubicBezTo>
                    <a:pt x="149" y="0"/>
                    <a:pt x="1" y="148"/>
                    <a:pt x="1" y="333"/>
                  </a:cubicBezTo>
                  <a:lnTo>
                    <a:pt x="1" y="46731"/>
                  </a:lnTo>
                  <a:cubicBezTo>
                    <a:pt x="1" y="46805"/>
                    <a:pt x="38" y="46879"/>
                    <a:pt x="112" y="46916"/>
                  </a:cubicBezTo>
                  <a:cubicBezTo>
                    <a:pt x="149" y="46990"/>
                    <a:pt x="260" y="47027"/>
                    <a:pt x="334" y="47027"/>
                  </a:cubicBezTo>
                  <a:lnTo>
                    <a:pt x="6471" y="47027"/>
                  </a:lnTo>
                  <a:cubicBezTo>
                    <a:pt x="6656" y="47027"/>
                    <a:pt x="6804" y="46879"/>
                    <a:pt x="6804" y="46731"/>
                  </a:cubicBezTo>
                  <a:cubicBezTo>
                    <a:pt x="6804" y="46547"/>
                    <a:pt x="6656" y="46399"/>
                    <a:pt x="6471" y="46399"/>
                  </a:cubicBezTo>
                  <a:lnTo>
                    <a:pt x="629" y="46399"/>
                  </a:lnTo>
                  <a:lnTo>
                    <a:pt x="629" y="333"/>
                  </a:lnTo>
                  <a:cubicBezTo>
                    <a:pt x="629" y="148"/>
                    <a:pt x="482" y="0"/>
                    <a:pt x="3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9"/>
            <p:cNvSpPr/>
            <p:nvPr/>
          </p:nvSpPr>
          <p:spPr>
            <a:xfrm>
              <a:off x="794575" y="4078450"/>
              <a:ext cx="187650" cy="332750"/>
            </a:xfrm>
            <a:custGeom>
              <a:rect b="b" l="l" r="r" t="t"/>
              <a:pathLst>
                <a:path extrusionOk="0" h="13310" w="7506">
                  <a:moveTo>
                    <a:pt x="296" y="0"/>
                  </a:moveTo>
                  <a:cubicBezTo>
                    <a:pt x="222" y="0"/>
                    <a:pt x="148" y="37"/>
                    <a:pt x="111" y="74"/>
                  </a:cubicBezTo>
                  <a:cubicBezTo>
                    <a:pt x="37" y="148"/>
                    <a:pt x="0" y="222"/>
                    <a:pt x="0" y="296"/>
                  </a:cubicBezTo>
                  <a:lnTo>
                    <a:pt x="0" y="13014"/>
                  </a:lnTo>
                  <a:cubicBezTo>
                    <a:pt x="0" y="13088"/>
                    <a:pt x="37" y="13162"/>
                    <a:pt x="111" y="13199"/>
                  </a:cubicBezTo>
                  <a:cubicBezTo>
                    <a:pt x="148" y="13273"/>
                    <a:pt x="222" y="13310"/>
                    <a:pt x="296" y="13310"/>
                  </a:cubicBezTo>
                  <a:lnTo>
                    <a:pt x="6840" y="13310"/>
                  </a:lnTo>
                  <a:cubicBezTo>
                    <a:pt x="7025" y="13310"/>
                    <a:pt x="7136" y="13162"/>
                    <a:pt x="7136" y="13014"/>
                  </a:cubicBezTo>
                  <a:cubicBezTo>
                    <a:pt x="7136" y="12829"/>
                    <a:pt x="7025" y="12681"/>
                    <a:pt x="6840" y="12681"/>
                  </a:cubicBezTo>
                  <a:lnTo>
                    <a:pt x="629" y="12681"/>
                  </a:lnTo>
                  <a:lnTo>
                    <a:pt x="629" y="629"/>
                  </a:lnTo>
                  <a:lnTo>
                    <a:pt x="7210" y="629"/>
                  </a:lnTo>
                  <a:cubicBezTo>
                    <a:pt x="7358" y="629"/>
                    <a:pt x="7505" y="481"/>
                    <a:pt x="7505" y="296"/>
                  </a:cubicBezTo>
                  <a:cubicBezTo>
                    <a:pt x="7505" y="148"/>
                    <a:pt x="7358" y="0"/>
                    <a:pt x="72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9"/>
            <p:cNvSpPr/>
            <p:nvPr/>
          </p:nvSpPr>
          <p:spPr>
            <a:xfrm>
              <a:off x="1193850" y="4105250"/>
              <a:ext cx="14825" cy="813375"/>
            </a:xfrm>
            <a:custGeom>
              <a:rect b="b" l="l" r="r" t="t"/>
              <a:pathLst>
                <a:path extrusionOk="0" h="32535" w="593">
                  <a:moveTo>
                    <a:pt x="297" y="0"/>
                  </a:moveTo>
                  <a:cubicBezTo>
                    <a:pt x="112" y="0"/>
                    <a:pt x="1" y="148"/>
                    <a:pt x="1" y="333"/>
                  </a:cubicBezTo>
                  <a:lnTo>
                    <a:pt x="1" y="32239"/>
                  </a:lnTo>
                  <a:cubicBezTo>
                    <a:pt x="1" y="32387"/>
                    <a:pt x="112" y="32535"/>
                    <a:pt x="297" y="32535"/>
                  </a:cubicBezTo>
                  <a:cubicBezTo>
                    <a:pt x="444" y="32535"/>
                    <a:pt x="592" y="32387"/>
                    <a:pt x="592" y="32239"/>
                  </a:cubicBezTo>
                  <a:lnTo>
                    <a:pt x="592" y="333"/>
                  </a:lnTo>
                  <a:cubicBezTo>
                    <a:pt x="592" y="148"/>
                    <a:pt x="444"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9"/>
            <p:cNvSpPr/>
            <p:nvPr/>
          </p:nvSpPr>
          <p:spPr>
            <a:xfrm>
              <a:off x="6377125" y="4105250"/>
              <a:ext cx="15750" cy="857750"/>
            </a:xfrm>
            <a:custGeom>
              <a:rect b="b" l="l" r="r" t="t"/>
              <a:pathLst>
                <a:path extrusionOk="0" h="34310" w="630">
                  <a:moveTo>
                    <a:pt x="297" y="0"/>
                  </a:moveTo>
                  <a:cubicBezTo>
                    <a:pt x="149" y="0"/>
                    <a:pt x="1" y="148"/>
                    <a:pt x="1" y="333"/>
                  </a:cubicBezTo>
                  <a:lnTo>
                    <a:pt x="1" y="34014"/>
                  </a:lnTo>
                  <a:cubicBezTo>
                    <a:pt x="1" y="34161"/>
                    <a:pt x="149" y="34309"/>
                    <a:pt x="297" y="34309"/>
                  </a:cubicBezTo>
                  <a:cubicBezTo>
                    <a:pt x="481" y="34309"/>
                    <a:pt x="629" y="34161"/>
                    <a:pt x="629" y="34014"/>
                  </a:cubicBezTo>
                  <a:lnTo>
                    <a:pt x="629" y="333"/>
                  </a:lnTo>
                  <a:cubicBezTo>
                    <a:pt x="629" y="148"/>
                    <a:pt x="481" y="0"/>
                    <a:pt x="2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9"/>
            <p:cNvSpPr/>
            <p:nvPr/>
          </p:nvSpPr>
          <p:spPr>
            <a:xfrm>
              <a:off x="1301075" y="3906075"/>
              <a:ext cx="715400" cy="278475"/>
            </a:xfrm>
            <a:custGeom>
              <a:rect b="b" l="l" r="r" t="t"/>
              <a:pathLst>
                <a:path extrusionOk="0" h="11139" w="28616">
                  <a:moveTo>
                    <a:pt x="19941" y="0"/>
                  </a:moveTo>
                  <a:cubicBezTo>
                    <a:pt x="19891" y="0"/>
                    <a:pt x="19835" y="19"/>
                    <a:pt x="19780" y="56"/>
                  </a:cubicBezTo>
                  <a:lnTo>
                    <a:pt x="222" y="10555"/>
                  </a:lnTo>
                  <a:cubicBezTo>
                    <a:pt x="74" y="10629"/>
                    <a:pt x="0" y="10814"/>
                    <a:pt x="74" y="10962"/>
                  </a:cubicBezTo>
                  <a:cubicBezTo>
                    <a:pt x="128" y="11070"/>
                    <a:pt x="242" y="11139"/>
                    <a:pt x="357" y="11139"/>
                  </a:cubicBezTo>
                  <a:cubicBezTo>
                    <a:pt x="399" y="11139"/>
                    <a:pt x="441" y="11130"/>
                    <a:pt x="481" y="11110"/>
                  </a:cubicBezTo>
                  <a:lnTo>
                    <a:pt x="19632" y="832"/>
                  </a:lnTo>
                  <a:lnTo>
                    <a:pt x="19632" y="9372"/>
                  </a:lnTo>
                  <a:cubicBezTo>
                    <a:pt x="19632" y="9483"/>
                    <a:pt x="19669" y="9594"/>
                    <a:pt x="19780" y="9668"/>
                  </a:cubicBezTo>
                  <a:cubicBezTo>
                    <a:pt x="19826" y="9683"/>
                    <a:pt x="19878" y="9692"/>
                    <a:pt x="19929" y="9692"/>
                  </a:cubicBezTo>
                  <a:cubicBezTo>
                    <a:pt x="20000" y="9692"/>
                    <a:pt x="20069" y="9674"/>
                    <a:pt x="20112" y="9631"/>
                  </a:cubicBezTo>
                  <a:lnTo>
                    <a:pt x="28468" y="3087"/>
                  </a:lnTo>
                  <a:cubicBezTo>
                    <a:pt x="28579" y="2976"/>
                    <a:pt x="28616" y="2792"/>
                    <a:pt x="28505" y="2681"/>
                  </a:cubicBezTo>
                  <a:cubicBezTo>
                    <a:pt x="28437" y="2591"/>
                    <a:pt x="28343" y="2542"/>
                    <a:pt x="28246" y="2542"/>
                  </a:cubicBezTo>
                  <a:cubicBezTo>
                    <a:pt x="28183" y="2542"/>
                    <a:pt x="28119" y="2563"/>
                    <a:pt x="28061" y="2607"/>
                  </a:cubicBezTo>
                  <a:lnTo>
                    <a:pt x="20223" y="8744"/>
                  </a:lnTo>
                  <a:lnTo>
                    <a:pt x="20223" y="315"/>
                  </a:lnTo>
                  <a:cubicBezTo>
                    <a:pt x="20223" y="204"/>
                    <a:pt x="20186" y="93"/>
                    <a:pt x="20075" y="56"/>
                  </a:cubicBezTo>
                  <a:cubicBezTo>
                    <a:pt x="20038" y="19"/>
                    <a:pt x="19992" y="0"/>
                    <a:pt x="199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9"/>
            <p:cNvSpPr/>
            <p:nvPr/>
          </p:nvSpPr>
          <p:spPr>
            <a:xfrm>
              <a:off x="1355600" y="3997100"/>
              <a:ext cx="297650" cy="595025"/>
            </a:xfrm>
            <a:custGeom>
              <a:rect b="b" l="l" r="r" t="t"/>
              <a:pathLst>
                <a:path extrusionOk="0" h="23801" w="11906">
                  <a:moveTo>
                    <a:pt x="11572" y="1"/>
                  </a:moveTo>
                  <a:cubicBezTo>
                    <a:pt x="11425" y="1"/>
                    <a:pt x="11277" y="149"/>
                    <a:pt x="11277" y="297"/>
                  </a:cubicBezTo>
                  <a:lnTo>
                    <a:pt x="11277" y="15381"/>
                  </a:lnTo>
                  <a:lnTo>
                    <a:pt x="185" y="23255"/>
                  </a:lnTo>
                  <a:cubicBezTo>
                    <a:pt x="38" y="23329"/>
                    <a:pt x="1" y="23551"/>
                    <a:pt x="112" y="23662"/>
                  </a:cubicBezTo>
                  <a:cubicBezTo>
                    <a:pt x="156" y="23752"/>
                    <a:pt x="242" y="23801"/>
                    <a:pt x="335" y="23801"/>
                  </a:cubicBezTo>
                  <a:cubicBezTo>
                    <a:pt x="396" y="23801"/>
                    <a:pt x="460" y="23780"/>
                    <a:pt x="518" y="23736"/>
                  </a:cubicBezTo>
                  <a:lnTo>
                    <a:pt x="11757" y="15787"/>
                  </a:lnTo>
                  <a:cubicBezTo>
                    <a:pt x="11831" y="15713"/>
                    <a:pt x="11905" y="15640"/>
                    <a:pt x="11905" y="15529"/>
                  </a:cubicBezTo>
                  <a:lnTo>
                    <a:pt x="11905" y="297"/>
                  </a:lnTo>
                  <a:cubicBezTo>
                    <a:pt x="11905" y="149"/>
                    <a:pt x="11757" y="1"/>
                    <a:pt x="115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9"/>
            <p:cNvSpPr/>
            <p:nvPr/>
          </p:nvSpPr>
          <p:spPr>
            <a:xfrm>
              <a:off x="1882425" y="4069200"/>
              <a:ext cx="14825" cy="206150"/>
            </a:xfrm>
            <a:custGeom>
              <a:rect b="b" l="l" r="r" t="t"/>
              <a:pathLst>
                <a:path extrusionOk="0" h="8246" w="593">
                  <a:moveTo>
                    <a:pt x="297" y="1"/>
                  </a:moveTo>
                  <a:cubicBezTo>
                    <a:pt x="112" y="1"/>
                    <a:pt x="1" y="148"/>
                    <a:pt x="1" y="333"/>
                  </a:cubicBezTo>
                  <a:lnTo>
                    <a:pt x="1" y="7912"/>
                  </a:lnTo>
                  <a:cubicBezTo>
                    <a:pt x="1" y="8097"/>
                    <a:pt x="112" y="8245"/>
                    <a:pt x="297" y="8245"/>
                  </a:cubicBezTo>
                  <a:cubicBezTo>
                    <a:pt x="481" y="8245"/>
                    <a:pt x="592" y="8097"/>
                    <a:pt x="592" y="7912"/>
                  </a:cubicBezTo>
                  <a:lnTo>
                    <a:pt x="592" y="333"/>
                  </a:lnTo>
                  <a:cubicBezTo>
                    <a:pt x="592" y="148"/>
                    <a:pt x="481" y="1"/>
                    <a:pt x="2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9"/>
            <p:cNvSpPr/>
            <p:nvPr/>
          </p:nvSpPr>
          <p:spPr>
            <a:xfrm>
              <a:off x="3261425" y="5005475"/>
              <a:ext cx="265300" cy="191150"/>
            </a:xfrm>
            <a:custGeom>
              <a:rect b="b" l="l" r="r" t="t"/>
              <a:pathLst>
                <a:path extrusionOk="0" h="7646" w="10612">
                  <a:moveTo>
                    <a:pt x="5879" y="1"/>
                  </a:moveTo>
                  <a:lnTo>
                    <a:pt x="851" y="6397"/>
                  </a:lnTo>
                  <a:cubicBezTo>
                    <a:pt x="851" y="6397"/>
                    <a:pt x="1" y="7395"/>
                    <a:pt x="1517" y="7580"/>
                  </a:cubicBezTo>
                  <a:cubicBezTo>
                    <a:pt x="2022" y="7629"/>
                    <a:pt x="3201" y="7646"/>
                    <a:pt x="4548" y="7646"/>
                  </a:cubicBezTo>
                  <a:cubicBezTo>
                    <a:pt x="7243" y="7646"/>
                    <a:pt x="10612" y="7580"/>
                    <a:pt x="10612" y="7580"/>
                  </a:cubicBezTo>
                  <a:lnTo>
                    <a:pt x="10612" y="999"/>
                  </a:lnTo>
                  <a:lnTo>
                    <a:pt x="58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9"/>
            <p:cNvSpPr/>
            <p:nvPr/>
          </p:nvSpPr>
          <p:spPr>
            <a:xfrm>
              <a:off x="3268825" y="4997850"/>
              <a:ext cx="265300" cy="206375"/>
            </a:xfrm>
            <a:custGeom>
              <a:rect b="b" l="l" r="r" t="t"/>
              <a:pathLst>
                <a:path extrusionOk="0" h="8255" w="10612">
                  <a:moveTo>
                    <a:pt x="5724" y="640"/>
                  </a:moveTo>
                  <a:lnTo>
                    <a:pt x="9983" y="1563"/>
                  </a:lnTo>
                  <a:lnTo>
                    <a:pt x="9983" y="7566"/>
                  </a:lnTo>
                  <a:lnTo>
                    <a:pt x="9983" y="7566"/>
                  </a:lnTo>
                  <a:cubicBezTo>
                    <a:pt x="9629" y="7580"/>
                    <a:pt x="9021" y="7603"/>
                    <a:pt x="8282" y="7626"/>
                  </a:cubicBezTo>
                  <a:cubicBezTo>
                    <a:pt x="7099" y="7626"/>
                    <a:pt x="5583" y="7663"/>
                    <a:pt x="4252" y="7663"/>
                  </a:cubicBezTo>
                  <a:cubicBezTo>
                    <a:pt x="2921" y="7663"/>
                    <a:pt x="1738" y="7626"/>
                    <a:pt x="1258" y="7589"/>
                  </a:cubicBezTo>
                  <a:cubicBezTo>
                    <a:pt x="925" y="7552"/>
                    <a:pt x="777" y="7441"/>
                    <a:pt x="703" y="7404"/>
                  </a:cubicBezTo>
                  <a:cubicBezTo>
                    <a:pt x="629" y="7330"/>
                    <a:pt x="629" y="7330"/>
                    <a:pt x="629" y="7256"/>
                  </a:cubicBezTo>
                  <a:cubicBezTo>
                    <a:pt x="629" y="7219"/>
                    <a:pt x="666" y="7109"/>
                    <a:pt x="703" y="7035"/>
                  </a:cubicBezTo>
                  <a:lnTo>
                    <a:pt x="777" y="6924"/>
                  </a:lnTo>
                  <a:lnTo>
                    <a:pt x="777" y="6887"/>
                  </a:lnTo>
                  <a:lnTo>
                    <a:pt x="5724" y="640"/>
                  </a:lnTo>
                  <a:close/>
                  <a:moveTo>
                    <a:pt x="5596" y="0"/>
                  </a:moveTo>
                  <a:cubicBezTo>
                    <a:pt x="5507" y="0"/>
                    <a:pt x="5422" y="61"/>
                    <a:pt x="5361" y="121"/>
                  </a:cubicBezTo>
                  <a:lnTo>
                    <a:pt x="296" y="6517"/>
                  </a:lnTo>
                  <a:lnTo>
                    <a:pt x="308" y="6525"/>
                  </a:lnTo>
                  <a:lnTo>
                    <a:pt x="308" y="6525"/>
                  </a:lnTo>
                  <a:cubicBezTo>
                    <a:pt x="268" y="6548"/>
                    <a:pt x="208" y="6620"/>
                    <a:pt x="149" y="6739"/>
                  </a:cubicBezTo>
                  <a:cubicBezTo>
                    <a:pt x="112" y="6850"/>
                    <a:pt x="1" y="7035"/>
                    <a:pt x="1" y="7256"/>
                  </a:cubicBezTo>
                  <a:cubicBezTo>
                    <a:pt x="1" y="7478"/>
                    <a:pt x="112" y="7737"/>
                    <a:pt x="296" y="7885"/>
                  </a:cubicBezTo>
                  <a:cubicBezTo>
                    <a:pt x="518" y="8033"/>
                    <a:pt x="814" y="8144"/>
                    <a:pt x="1184" y="8181"/>
                  </a:cubicBezTo>
                  <a:cubicBezTo>
                    <a:pt x="1738" y="8255"/>
                    <a:pt x="2884" y="8255"/>
                    <a:pt x="4252" y="8255"/>
                  </a:cubicBezTo>
                  <a:cubicBezTo>
                    <a:pt x="6951" y="8255"/>
                    <a:pt x="10316" y="8181"/>
                    <a:pt x="10316" y="8181"/>
                  </a:cubicBezTo>
                  <a:cubicBezTo>
                    <a:pt x="10463" y="8181"/>
                    <a:pt x="10611" y="8033"/>
                    <a:pt x="10611" y="7885"/>
                  </a:cubicBezTo>
                  <a:lnTo>
                    <a:pt x="10611" y="1304"/>
                  </a:lnTo>
                  <a:cubicBezTo>
                    <a:pt x="10611" y="1193"/>
                    <a:pt x="10500" y="1045"/>
                    <a:pt x="10352" y="1008"/>
                  </a:cubicBezTo>
                  <a:lnTo>
                    <a:pt x="5657" y="10"/>
                  </a:lnTo>
                  <a:cubicBezTo>
                    <a:pt x="5637" y="3"/>
                    <a:pt x="5617" y="0"/>
                    <a:pt x="559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9"/>
            <p:cNvSpPr/>
            <p:nvPr/>
          </p:nvSpPr>
          <p:spPr>
            <a:xfrm>
              <a:off x="3389900" y="4063650"/>
              <a:ext cx="271775" cy="1028750"/>
            </a:xfrm>
            <a:custGeom>
              <a:rect b="b" l="l" r="r" t="t"/>
              <a:pathLst>
                <a:path extrusionOk="0" h="41150" w="10871">
                  <a:moveTo>
                    <a:pt x="297" y="1"/>
                  </a:moveTo>
                  <a:lnTo>
                    <a:pt x="1" y="39264"/>
                  </a:lnTo>
                  <a:cubicBezTo>
                    <a:pt x="1" y="40299"/>
                    <a:pt x="851" y="41149"/>
                    <a:pt x="1886" y="41149"/>
                  </a:cubicBezTo>
                  <a:lnTo>
                    <a:pt x="3365" y="41149"/>
                  </a:lnTo>
                  <a:cubicBezTo>
                    <a:pt x="4289" y="41149"/>
                    <a:pt x="5066" y="40484"/>
                    <a:pt x="5214" y="39559"/>
                  </a:cubicBezTo>
                  <a:lnTo>
                    <a:pt x="10870" y="3883"/>
                  </a:lnTo>
                  <a:lnTo>
                    <a:pt x="297"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9"/>
            <p:cNvSpPr/>
            <p:nvPr/>
          </p:nvSpPr>
          <p:spPr>
            <a:xfrm>
              <a:off x="3382525" y="4055650"/>
              <a:ext cx="287450" cy="1044125"/>
            </a:xfrm>
            <a:custGeom>
              <a:rect b="b" l="l" r="r" t="t"/>
              <a:pathLst>
                <a:path extrusionOk="0" h="41765" w="11498">
                  <a:moveTo>
                    <a:pt x="921" y="777"/>
                  </a:moveTo>
                  <a:lnTo>
                    <a:pt x="10832" y="4388"/>
                  </a:lnTo>
                  <a:lnTo>
                    <a:pt x="5213" y="39842"/>
                  </a:lnTo>
                  <a:cubicBezTo>
                    <a:pt x="5102" y="40619"/>
                    <a:pt x="4437" y="41173"/>
                    <a:pt x="3660" y="41173"/>
                  </a:cubicBezTo>
                  <a:lnTo>
                    <a:pt x="2181" y="41173"/>
                  </a:lnTo>
                  <a:cubicBezTo>
                    <a:pt x="1331" y="41173"/>
                    <a:pt x="629" y="40471"/>
                    <a:pt x="629" y="39584"/>
                  </a:cubicBezTo>
                  <a:lnTo>
                    <a:pt x="921" y="777"/>
                  </a:lnTo>
                  <a:close/>
                  <a:moveTo>
                    <a:pt x="597" y="1"/>
                  </a:moveTo>
                  <a:cubicBezTo>
                    <a:pt x="543" y="1"/>
                    <a:pt x="487" y="19"/>
                    <a:pt x="444" y="62"/>
                  </a:cubicBezTo>
                  <a:cubicBezTo>
                    <a:pt x="333" y="99"/>
                    <a:pt x="296" y="210"/>
                    <a:pt x="296" y="321"/>
                  </a:cubicBezTo>
                  <a:lnTo>
                    <a:pt x="0" y="39584"/>
                  </a:lnTo>
                  <a:cubicBezTo>
                    <a:pt x="0" y="40804"/>
                    <a:pt x="961" y="41765"/>
                    <a:pt x="2181" y="41765"/>
                  </a:cubicBezTo>
                  <a:lnTo>
                    <a:pt x="3660" y="41765"/>
                  </a:lnTo>
                  <a:cubicBezTo>
                    <a:pt x="4732" y="41765"/>
                    <a:pt x="5657" y="40989"/>
                    <a:pt x="5804" y="39953"/>
                  </a:cubicBezTo>
                  <a:lnTo>
                    <a:pt x="11461" y="4240"/>
                  </a:lnTo>
                  <a:cubicBezTo>
                    <a:pt x="11498" y="4092"/>
                    <a:pt x="11424" y="3944"/>
                    <a:pt x="11276" y="3907"/>
                  </a:cubicBezTo>
                  <a:lnTo>
                    <a:pt x="703" y="25"/>
                  </a:lnTo>
                  <a:cubicBezTo>
                    <a:pt x="672" y="10"/>
                    <a:pt x="635" y="1"/>
                    <a:pt x="59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9"/>
            <p:cNvSpPr/>
            <p:nvPr/>
          </p:nvSpPr>
          <p:spPr>
            <a:xfrm>
              <a:off x="3397300" y="3850150"/>
              <a:ext cx="427050" cy="427050"/>
            </a:xfrm>
            <a:custGeom>
              <a:rect b="b" l="l" r="r" t="t"/>
              <a:pathLst>
                <a:path extrusionOk="0" h="17082" w="17082">
                  <a:moveTo>
                    <a:pt x="8541" y="1"/>
                  </a:moveTo>
                  <a:cubicBezTo>
                    <a:pt x="3846" y="1"/>
                    <a:pt x="1" y="3809"/>
                    <a:pt x="1" y="8541"/>
                  </a:cubicBezTo>
                  <a:cubicBezTo>
                    <a:pt x="1" y="13236"/>
                    <a:pt x="3846" y="17081"/>
                    <a:pt x="8541" y="17081"/>
                  </a:cubicBezTo>
                  <a:cubicBezTo>
                    <a:pt x="13273" y="17081"/>
                    <a:pt x="17081" y="13236"/>
                    <a:pt x="17081" y="8541"/>
                  </a:cubicBezTo>
                  <a:cubicBezTo>
                    <a:pt x="17081" y="3809"/>
                    <a:pt x="13273" y="1"/>
                    <a:pt x="854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9"/>
            <p:cNvSpPr/>
            <p:nvPr/>
          </p:nvSpPr>
          <p:spPr>
            <a:xfrm>
              <a:off x="3389900" y="3841825"/>
              <a:ext cx="442750" cy="442750"/>
            </a:xfrm>
            <a:custGeom>
              <a:rect b="b" l="l" r="r" t="t"/>
              <a:pathLst>
                <a:path extrusionOk="0" h="17710" w="1771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2" y="17081"/>
                    <a:pt x="4511" y="16194"/>
                    <a:pt x="3032" y="14678"/>
                  </a:cubicBezTo>
                  <a:cubicBezTo>
                    <a:pt x="1554" y="13199"/>
                    <a:pt x="629" y="11129"/>
                    <a:pt x="629" y="8874"/>
                  </a:cubicBezTo>
                  <a:cubicBezTo>
                    <a:pt x="629" y="6582"/>
                    <a:pt x="1554" y="4548"/>
                    <a:pt x="3032" y="3032"/>
                  </a:cubicBezTo>
                  <a:cubicBezTo>
                    <a:pt x="4511" y="1554"/>
                    <a:pt x="6582" y="629"/>
                    <a:pt x="8837" y="629"/>
                  </a:cubicBezTo>
                  <a:close/>
                  <a:moveTo>
                    <a:pt x="8837" y="1"/>
                  </a:moveTo>
                  <a:cubicBezTo>
                    <a:pt x="3957" y="1"/>
                    <a:pt x="1" y="3994"/>
                    <a:pt x="1" y="8874"/>
                  </a:cubicBezTo>
                  <a:cubicBezTo>
                    <a:pt x="1" y="13754"/>
                    <a:pt x="3957" y="17710"/>
                    <a:pt x="8837" y="17710"/>
                  </a:cubicBezTo>
                  <a:cubicBezTo>
                    <a:pt x="13754" y="17710"/>
                    <a:pt x="17710" y="13754"/>
                    <a:pt x="17710" y="8874"/>
                  </a:cubicBezTo>
                  <a:cubicBezTo>
                    <a:pt x="17710" y="3994"/>
                    <a:pt x="13754" y="1"/>
                    <a:pt x="883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9"/>
            <p:cNvSpPr/>
            <p:nvPr/>
          </p:nvSpPr>
          <p:spPr>
            <a:xfrm>
              <a:off x="4143175" y="5005475"/>
              <a:ext cx="265300" cy="191150"/>
            </a:xfrm>
            <a:custGeom>
              <a:rect b="b" l="l" r="r" t="t"/>
              <a:pathLst>
                <a:path extrusionOk="0" h="7646" w="10612">
                  <a:moveTo>
                    <a:pt x="4733" y="1"/>
                  </a:moveTo>
                  <a:lnTo>
                    <a:pt x="1" y="999"/>
                  </a:lnTo>
                  <a:lnTo>
                    <a:pt x="1" y="7580"/>
                  </a:lnTo>
                  <a:cubicBezTo>
                    <a:pt x="1" y="7580"/>
                    <a:pt x="3369" y="7646"/>
                    <a:pt x="6064" y="7646"/>
                  </a:cubicBezTo>
                  <a:cubicBezTo>
                    <a:pt x="7411" y="7646"/>
                    <a:pt x="8590" y="7629"/>
                    <a:pt x="9096" y="7580"/>
                  </a:cubicBezTo>
                  <a:cubicBezTo>
                    <a:pt x="10611" y="7395"/>
                    <a:pt x="9761" y="6397"/>
                    <a:pt x="9761" y="6397"/>
                  </a:cubicBezTo>
                  <a:lnTo>
                    <a:pt x="473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9"/>
            <p:cNvSpPr/>
            <p:nvPr/>
          </p:nvSpPr>
          <p:spPr>
            <a:xfrm>
              <a:off x="4135800" y="4997850"/>
              <a:ext cx="265275" cy="206375"/>
            </a:xfrm>
            <a:custGeom>
              <a:rect b="b" l="l" r="r" t="t"/>
              <a:pathLst>
                <a:path extrusionOk="0" h="8255" w="10611">
                  <a:moveTo>
                    <a:pt x="4887" y="640"/>
                  </a:moveTo>
                  <a:lnTo>
                    <a:pt x="9797" y="6887"/>
                  </a:lnTo>
                  <a:lnTo>
                    <a:pt x="9834" y="6887"/>
                  </a:lnTo>
                  <a:cubicBezTo>
                    <a:pt x="9834" y="6887"/>
                    <a:pt x="9871" y="6961"/>
                    <a:pt x="9908" y="7035"/>
                  </a:cubicBezTo>
                  <a:cubicBezTo>
                    <a:pt x="9945" y="7109"/>
                    <a:pt x="9982" y="7219"/>
                    <a:pt x="9982" y="7256"/>
                  </a:cubicBezTo>
                  <a:cubicBezTo>
                    <a:pt x="9982" y="7330"/>
                    <a:pt x="9982" y="7330"/>
                    <a:pt x="9908" y="7404"/>
                  </a:cubicBezTo>
                  <a:cubicBezTo>
                    <a:pt x="9834" y="7441"/>
                    <a:pt x="9686" y="7552"/>
                    <a:pt x="9354" y="7589"/>
                  </a:cubicBezTo>
                  <a:cubicBezTo>
                    <a:pt x="8873" y="7626"/>
                    <a:pt x="7690" y="7663"/>
                    <a:pt x="6359" y="7663"/>
                  </a:cubicBezTo>
                  <a:cubicBezTo>
                    <a:pt x="5028" y="7663"/>
                    <a:pt x="3512" y="7626"/>
                    <a:pt x="2329" y="7626"/>
                  </a:cubicBezTo>
                  <a:cubicBezTo>
                    <a:pt x="1564" y="7602"/>
                    <a:pt x="938" y="7578"/>
                    <a:pt x="592" y="7564"/>
                  </a:cubicBezTo>
                  <a:lnTo>
                    <a:pt x="592" y="7564"/>
                  </a:lnTo>
                  <a:lnTo>
                    <a:pt x="592" y="1563"/>
                  </a:lnTo>
                  <a:lnTo>
                    <a:pt x="4887" y="640"/>
                  </a:lnTo>
                  <a:close/>
                  <a:moveTo>
                    <a:pt x="5015" y="0"/>
                  </a:moveTo>
                  <a:cubicBezTo>
                    <a:pt x="4995" y="0"/>
                    <a:pt x="4975" y="3"/>
                    <a:pt x="4954" y="10"/>
                  </a:cubicBezTo>
                  <a:lnTo>
                    <a:pt x="222" y="1008"/>
                  </a:lnTo>
                  <a:cubicBezTo>
                    <a:pt x="111" y="1045"/>
                    <a:pt x="0" y="1193"/>
                    <a:pt x="0" y="1304"/>
                  </a:cubicBezTo>
                  <a:lnTo>
                    <a:pt x="0" y="7885"/>
                  </a:lnTo>
                  <a:cubicBezTo>
                    <a:pt x="0" y="8033"/>
                    <a:pt x="111" y="8181"/>
                    <a:pt x="296" y="8181"/>
                  </a:cubicBezTo>
                  <a:cubicBezTo>
                    <a:pt x="296" y="8181"/>
                    <a:pt x="3660" y="8255"/>
                    <a:pt x="6359" y="8255"/>
                  </a:cubicBezTo>
                  <a:cubicBezTo>
                    <a:pt x="7690" y="8255"/>
                    <a:pt x="8873" y="8255"/>
                    <a:pt x="9428" y="8181"/>
                  </a:cubicBezTo>
                  <a:cubicBezTo>
                    <a:pt x="9797" y="8144"/>
                    <a:pt x="10093" y="8033"/>
                    <a:pt x="10278" y="7885"/>
                  </a:cubicBezTo>
                  <a:cubicBezTo>
                    <a:pt x="10500" y="7737"/>
                    <a:pt x="10611" y="7478"/>
                    <a:pt x="10611" y="7256"/>
                  </a:cubicBezTo>
                  <a:cubicBezTo>
                    <a:pt x="10611" y="7035"/>
                    <a:pt x="10500" y="6850"/>
                    <a:pt x="10426" y="6739"/>
                  </a:cubicBezTo>
                  <a:cubicBezTo>
                    <a:pt x="10352" y="6591"/>
                    <a:pt x="10315" y="6517"/>
                    <a:pt x="10278" y="6517"/>
                  </a:cubicBezTo>
                  <a:lnTo>
                    <a:pt x="5250" y="121"/>
                  </a:lnTo>
                  <a:cubicBezTo>
                    <a:pt x="5190" y="61"/>
                    <a:pt x="5105" y="0"/>
                    <a:pt x="5015"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9"/>
            <p:cNvSpPr/>
            <p:nvPr/>
          </p:nvSpPr>
          <p:spPr>
            <a:xfrm>
              <a:off x="4008250" y="4063650"/>
              <a:ext cx="271750" cy="1028750"/>
            </a:xfrm>
            <a:custGeom>
              <a:rect b="b" l="l" r="r" t="t"/>
              <a:pathLst>
                <a:path extrusionOk="0" h="41150" w="10870">
                  <a:moveTo>
                    <a:pt x="10574" y="1"/>
                  </a:moveTo>
                  <a:lnTo>
                    <a:pt x="0" y="3883"/>
                  </a:lnTo>
                  <a:lnTo>
                    <a:pt x="5657" y="39559"/>
                  </a:lnTo>
                  <a:cubicBezTo>
                    <a:pt x="5805" y="40484"/>
                    <a:pt x="6581" y="41149"/>
                    <a:pt x="7505" y="41149"/>
                  </a:cubicBezTo>
                  <a:lnTo>
                    <a:pt x="8984" y="41149"/>
                  </a:lnTo>
                  <a:cubicBezTo>
                    <a:pt x="10019" y="41149"/>
                    <a:pt x="10870" y="40299"/>
                    <a:pt x="10870" y="39264"/>
                  </a:cubicBezTo>
                  <a:lnTo>
                    <a:pt x="10574"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9"/>
            <p:cNvSpPr/>
            <p:nvPr/>
          </p:nvSpPr>
          <p:spPr>
            <a:xfrm>
              <a:off x="3999925" y="4055650"/>
              <a:ext cx="287475" cy="1044125"/>
            </a:xfrm>
            <a:custGeom>
              <a:rect b="b" l="l" r="r" t="t"/>
              <a:pathLst>
                <a:path extrusionOk="0" h="41765" w="11499">
                  <a:moveTo>
                    <a:pt x="10577" y="764"/>
                  </a:moveTo>
                  <a:lnTo>
                    <a:pt x="10870" y="39584"/>
                  </a:lnTo>
                  <a:cubicBezTo>
                    <a:pt x="10870" y="40471"/>
                    <a:pt x="10167" y="41173"/>
                    <a:pt x="9317" y="41173"/>
                  </a:cubicBezTo>
                  <a:lnTo>
                    <a:pt x="7838" y="41173"/>
                  </a:lnTo>
                  <a:cubicBezTo>
                    <a:pt x="7062" y="41173"/>
                    <a:pt x="6396" y="40619"/>
                    <a:pt x="6285" y="39842"/>
                  </a:cubicBezTo>
                  <a:lnTo>
                    <a:pt x="666" y="4388"/>
                  </a:lnTo>
                  <a:lnTo>
                    <a:pt x="10577" y="764"/>
                  </a:lnTo>
                  <a:close/>
                  <a:moveTo>
                    <a:pt x="10902" y="1"/>
                  </a:moveTo>
                  <a:cubicBezTo>
                    <a:pt x="10863" y="1"/>
                    <a:pt x="10827" y="10"/>
                    <a:pt x="10796" y="25"/>
                  </a:cubicBezTo>
                  <a:lnTo>
                    <a:pt x="222" y="3907"/>
                  </a:lnTo>
                  <a:cubicBezTo>
                    <a:pt x="74" y="3944"/>
                    <a:pt x="0" y="4092"/>
                    <a:pt x="37" y="4240"/>
                  </a:cubicBezTo>
                  <a:lnTo>
                    <a:pt x="5657" y="39953"/>
                  </a:lnTo>
                  <a:cubicBezTo>
                    <a:pt x="5842" y="40989"/>
                    <a:pt x="6766" y="41765"/>
                    <a:pt x="7838" y="41765"/>
                  </a:cubicBezTo>
                  <a:lnTo>
                    <a:pt x="9317" y="41765"/>
                  </a:lnTo>
                  <a:cubicBezTo>
                    <a:pt x="10500" y="41765"/>
                    <a:pt x="11498" y="40804"/>
                    <a:pt x="11498" y="39584"/>
                  </a:cubicBezTo>
                  <a:lnTo>
                    <a:pt x="11203" y="321"/>
                  </a:lnTo>
                  <a:cubicBezTo>
                    <a:pt x="11203" y="210"/>
                    <a:pt x="11129" y="99"/>
                    <a:pt x="11055" y="62"/>
                  </a:cubicBezTo>
                  <a:cubicBezTo>
                    <a:pt x="11011" y="19"/>
                    <a:pt x="10955" y="1"/>
                    <a:pt x="1090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9"/>
            <p:cNvSpPr/>
            <p:nvPr/>
          </p:nvSpPr>
          <p:spPr>
            <a:xfrm>
              <a:off x="3844650" y="3850150"/>
              <a:ext cx="427950" cy="427050"/>
            </a:xfrm>
            <a:custGeom>
              <a:rect b="b" l="l" r="r" t="t"/>
              <a:pathLst>
                <a:path extrusionOk="0" h="17082" w="17118">
                  <a:moveTo>
                    <a:pt x="8541" y="1"/>
                  </a:moveTo>
                  <a:cubicBezTo>
                    <a:pt x="3845" y="1"/>
                    <a:pt x="0" y="3809"/>
                    <a:pt x="0" y="8541"/>
                  </a:cubicBezTo>
                  <a:cubicBezTo>
                    <a:pt x="0" y="13236"/>
                    <a:pt x="3845" y="17081"/>
                    <a:pt x="8541" y="17081"/>
                  </a:cubicBezTo>
                  <a:cubicBezTo>
                    <a:pt x="13273" y="17081"/>
                    <a:pt x="17118" y="13236"/>
                    <a:pt x="17118" y="8541"/>
                  </a:cubicBezTo>
                  <a:cubicBezTo>
                    <a:pt x="17118" y="3809"/>
                    <a:pt x="13273" y="1"/>
                    <a:pt x="854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9"/>
            <p:cNvSpPr/>
            <p:nvPr/>
          </p:nvSpPr>
          <p:spPr>
            <a:xfrm>
              <a:off x="3837250" y="3841825"/>
              <a:ext cx="442750" cy="442750"/>
            </a:xfrm>
            <a:custGeom>
              <a:rect b="b" l="l" r="r" t="t"/>
              <a:pathLst>
                <a:path extrusionOk="0" h="17710" w="1771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1" y="17081"/>
                    <a:pt x="4511" y="16194"/>
                    <a:pt x="3032" y="14678"/>
                  </a:cubicBezTo>
                  <a:cubicBezTo>
                    <a:pt x="1553" y="13199"/>
                    <a:pt x="629" y="11129"/>
                    <a:pt x="629" y="8874"/>
                  </a:cubicBezTo>
                  <a:cubicBezTo>
                    <a:pt x="629" y="6582"/>
                    <a:pt x="1553" y="4548"/>
                    <a:pt x="3032" y="3032"/>
                  </a:cubicBezTo>
                  <a:cubicBezTo>
                    <a:pt x="4511" y="1554"/>
                    <a:pt x="6581" y="629"/>
                    <a:pt x="8837" y="629"/>
                  </a:cubicBezTo>
                  <a:close/>
                  <a:moveTo>
                    <a:pt x="8837" y="1"/>
                  </a:moveTo>
                  <a:cubicBezTo>
                    <a:pt x="3956" y="1"/>
                    <a:pt x="1" y="3994"/>
                    <a:pt x="1" y="8874"/>
                  </a:cubicBezTo>
                  <a:cubicBezTo>
                    <a:pt x="1" y="13754"/>
                    <a:pt x="3956" y="17710"/>
                    <a:pt x="8837" y="17710"/>
                  </a:cubicBezTo>
                  <a:cubicBezTo>
                    <a:pt x="13754" y="17710"/>
                    <a:pt x="17710" y="13754"/>
                    <a:pt x="17710" y="8874"/>
                  </a:cubicBezTo>
                  <a:cubicBezTo>
                    <a:pt x="17710" y="3994"/>
                    <a:pt x="13754" y="1"/>
                    <a:pt x="883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9"/>
            <p:cNvSpPr/>
            <p:nvPr/>
          </p:nvSpPr>
          <p:spPr>
            <a:xfrm>
              <a:off x="3685675" y="2397200"/>
              <a:ext cx="332750" cy="450150"/>
            </a:xfrm>
            <a:custGeom>
              <a:rect b="b" l="l" r="r" t="t"/>
              <a:pathLst>
                <a:path extrusionOk="0" h="18006" w="13310">
                  <a:moveTo>
                    <a:pt x="6433" y="1"/>
                  </a:moveTo>
                  <a:cubicBezTo>
                    <a:pt x="5657" y="1"/>
                    <a:pt x="4881" y="112"/>
                    <a:pt x="4252" y="333"/>
                  </a:cubicBezTo>
                  <a:cubicBezTo>
                    <a:pt x="0" y="2034"/>
                    <a:pt x="1442" y="9280"/>
                    <a:pt x="2034" y="12755"/>
                  </a:cubicBezTo>
                  <a:cubicBezTo>
                    <a:pt x="2516" y="15718"/>
                    <a:pt x="5405" y="18006"/>
                    <a:pt x="8369" y="18006"/>
                  </a:cubicBezTo>
                  <a:cubicBezTo>
                    <a:pt x="8586" y="18006"/>
                    <a:pt x="8804" y="17994"/>
                    <a:pt x="9021" y="17968"/>
                  </a:cubicBezTo>
                  <a:cubicBezTo>
                    <a:pt x="13125" y="17525"/>
                    <a:pt x="13310" y="12534"/>
                    <a:pt x="13162" y="9391"/>
                  </a:cubicBezTo>
                  <a:cubicBezTo>
                    <a:pt x="12903" y="4770"/>
                    <a:pt x="12090" y="38"/>
                    <a:pt x="64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9"/>
            <p:cNvSpPr/>
            <p:nvPr/>
          </p:nvSpPr>
          <p:spPr>
            <a:xfrm>
              <a:off x="3710625" y="2388875"/>
              <a:ext cx="312425" cy="466800"/>
            </a:xfrm>
            <a:custGeom>
              <a:rect b="b" l="l" r="r" t="t"/>
              <a:pathLst>
                <a:path extrusionOk="0" h="18672" w="12497">
                  <a:moveTo>
                    <a:pt x="5435" y="629"/>
                  </a:moveTo>
                  <a:cubicBezTo>
                    <a:pt x="6803" y="629"/>
                    <a:pt x="7838" y="925"/>
                    <a:pt x="8689" y="1406"/>
                  </a:cubicBezTo>
                  <a:cubicBezTo>
                    <a:pt x="9909" y="2145"/>
                    <a:pt x="10648" y="3365"/>
                    <a:pt x="11092" y="4807"/>
                  </a:cubicBezTo>
                  <a:cubicBezTo>
                    <a:pt x="11572" y="6286"/>
                    <a:pt x="11757" y="8023"/>
                    <a:pt x="11831" y="9761"/>
                  </a:cubicBezTo>
                  <a:cubicBezTo>
                    <a:pt x="11868" y="10168"/>
                    <a:pt x="11868" y="10648"/>
                    <a:pt x="11868" y="11129"/>
                  </a:cubicBezTo>
                  <a:cubicBezTo>
                    <a:pt x="11868" y="12645"/>
                    <a:pt x="11720" y="14309"/>
                    <a:pt x="11129" y="15602"/>
                  </a:cubicBezTo>
                  <a:cubicBezTo>
                    <a:pt x="10870" y="16231"/>
                    <a:pt x="10463" y="16786"/>
                    <a:pt x="9983" y="17229"/>
                  </a:cubicBezTo>
                  <a:cubicBezTo>
                    <a:pt x="9465" y="17636"/>
                    <a:pt x="8837" y="17932"/>
                    <a:pt x="8023" y="18006"/>
                  </a:cubicBezTo>
                  <a:cubicBezTo>
                    <a:pt x="7801" y="18043"/>
                    <a:pt x="7617" y="18043"/>
                    <a:pt x="7395" y="18043"/>
                  </a:cubicBezTo>
                  <a:cubicBezTo>
                    <a:pt x="5990" y="18043"/>
                    <a:pt x="4585" y="17488"/>
                    <a:pt x="3476" y="16601"/>
                  </a:cubicBezTo>
                  <a:cubicBezTo>
                    <a:pt x="2367" y="15676"/>
                    <a:pt x="1553" y="14419"/>
                    <a:pt x="1332" y="13052"/>
                  </a:cubicBezTo>
                  <a:cubicBezTo>
                    <a:pt x="1073" y="11462"/>
                    <a:pt x="629" y="9059"/>
                    <a:pt x="629" y="6840"/>
                  </a:cubicBezTo>
                  <a:cubicBezTo>
                    <a:pt x="629" y="5509"/>
                    <a:pt x="777" y="4216"/>
                    <a:pt x="1221" y="3217"/>
                  </a:cubicBezTo>
                  <a:cubicBezTo>
                    <a:pt x="1627" y="2182"/>
                    <a:pt x="2293" y="1406"/>
                    <a:pt x="3365" y="962"/>
                  </a:cubicBezTo>
                  <a:cubicBezTo>
                    <a:pt x="3957" y="740"/>
                    <a:pt x="4659" y="629"/>
                    <a:pt x="5398" y="629"/>
                  </a:cubicBezTo>
                  <a:close/>
                  <a:moveTo>
                    <a:pt x="5398" y="1"/>
                  </a:moveTo>
                  <a:cubicBezTo>
                    <a:pt x="4585" y="1"/>
                    <a:pt x="3809" y="149"/>
                    <a:pt x="3143" y="408"/>
                  </a:cubicBezTo>
                  <a:cubicBezTo>
                    <a:pt x="1886" y="888"/>
                    <a:pt x="1110" y="1812"/>
                    <a:pt x="629" y="2959"/>
                  </a:cubicBezTo>
                  <a:cubicBezTo>
                    <a:pt x="149" y="4105"/>
                    <a:pt x="1" y="5473"/>
                    <a:pt x="1" y="6840"/>
                  </a:cubicBezTo>
                  <a:cubicBezTo>
                    <a:pt x="1" y="9133"/>
                    <a:pt x="481" y="11573"/>
                    <a:pt x="740" y="13162"/>
                  </a:cubicBezTo>
                  <a:cubicBezTo>
                    <a:pt x="999" y="14715"/>
                    <a:pt x="1886" y="16083"/>
                    <a:pt x="3069" y="17081"/>
                  </a:cubicBezTo>
                  <a:cubicBezTo>
                    <a:pt x="4289" y="18043"/>
                    <a:pt x="5842" y="18671"/>
                    <a:pt x="7395" y="18671"/>
                  </a:cubicBezTo>
                  <a:cubicBezTo>
                    <a:pt x="7617" y="18671"/>
                    <a:pt x="7838" y="18634"/>
                    <a:pt x="8060" y="18634"/>
                  </a:cubicBezTo>
                  <a:cubicBezTo>
                    <a:pt x="9021" y="18523"/>
                    <a:pt x="9761" y="18190"/>
                    <a:pt x="10352" y="17673"/>
                  </a:cubicBezTo>
                  <a:cubicBezTo>
                    <a:pt x="11277" y="16970"/>
                    <a:pt x="11794" y="15861"/>
                    <a:pt x="12090" y="14715"/>
                  </a:cubicBezTo>
                  <a:cubicBezTo>
                    <a:pt x="12423" y="13569"/>
                    <a:pt x="12497" y="12312"/>
                    <a:pt x="12497" y="11129"/>
                  </a:cubicBezTo>
                  <a:cubicBezTo>
                    <a:pt x="12497" y="10648"/>
                    <a:pt x="12497" y="10168"/>
                    <a:pt x="12460" y="9724"/>
                  </a:cubicBezTo>
                  <a:cubicBezTo>
                    <a:pt x="12312" y="7395"/>
                    <a:pt x="12053" y="4992"/>
                    <a:pt x="11092" y="3143"/>
                  </a:cubicBezTo>
                  <a:cubicBezTo>
                    <a:pt x="10611" y="2219"/>
                    <a:pt x="9909" y="1443"/>
                    <a:pt x="8985" y="888"/>
                  </a:cubicBezTo>
                  <a:cubicBezTo>
                    <a:pt x="8060" y="334"/>
                    <a:pt x="6877" y="38"/>
                    <a:pt x="543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9"/>
            <p:cNvSpPr/>
            <p:nvPr/>
          </p:nvSpPr>
          <p:spPr>
            <a:xfrm>
              <a:off x="3762400" y="2725350"/>
              <a:ext cx="136800" cy="153425"/>
            </a:xfrm>
            <a:custGeom>
              <a:rect b="b" l="l" r="r" t="t"/>
              <a:pathLst>
                <a:path extrusionOk="0" h="6137" w="5472">
                  <a:moveTo>
                    <a:pt x="1639" y="0"/>
                  </a:moveTo>
                  <a:cubicBezTo>
                    <a:pt x="994" y="0"/>
                    <a:pt x="403" y="187"/>
                    <a:pt x="0" y="702"/>
                  </a:cubicBezTo>
                  <a:lnTo>
                    <a:pt x="444" y="5730"/>
                  </a:lnTo>
                  <a:lnTo>
                    <a:pt x="5250" y="6136"/>
                  </a:lnTo>
                  <a:lnTo>
                    <a:pt x="5472" y="1330"/>
                  </a:lnTo>
                  <a:cubicBezTo>
                    <a:pt x="5472" y="1330"/>
                    <a:pt x="3360" y="0"/>
                    <a:pt x="16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9"/>
            <p:cNvSpPr/>
            <p:nvPr/>
          </p:nvSpPr>
          <p:spPr>
            <a:xfrm>
              <a:off x="3755000" y="2717000"/>
              <a:ext cx="151600" cy="169525"/>
            </a:xfrm>
            <a:custGeom>
              <a:rect b="b" l="l" r="r" t="t"/>
              <a:pathLst>
                <a:path extrusionOk="0" h="6781" w="6064">
                  <a:moveTo>
                    <a:pt x="1923" y="629"/>
                  </a:moveTo>
                  <a:cubicBezTo>
                    <a:pt x="2699" y="629"/>
                    <a:pt x="3660" y="925"/>
                    <a:pt x="4363" y="1257"/>
                  </a:cubicBezTo>
                  <a:cubicBezTo>
                    <a:pt x="4732" y="1442"/>
                    <a:pt x="5028" y="1590"/>
                    <a:pt x="5250" y="1701"/>
                  </a:cubicBezTo>
                  <a:cubicBezTo>
                    <a:pt x="5321" y="1749"/>
                    <a:pt x="5377" y="1781"/>
                    <a:pt x="5428" y="1807"/>
                  </a:cubicBezTo>
                  <a:lnTo>
                    <a:pt x="5428" y="1807"/>
                  </a:lnTo>
                  <a:lnTo>
                    <a:pt x="5250" y="6138"/>
                  </a:lnTo>
                  <a:lnTo>
                    <a:pt x="998" y="5768"/>
                  </a:lnTo>
                  <a:lnTo>
                    <a:pt x="638" y="1112"/>
                  </a:lnTo>
                  <a:lnTo>
                    <a:pt x="638" y="1112"/>
                  </a:lnTo>
                  <a:cubicBezTo>
                    <a:pt x="779" y="950"/>
                    <a:pt x="963" y="838"/>
                    <a:pt x="1146" y="777"/>
                  </a:cubicBezTo>
                  <a:cubicBezTo>
                    <a:pt x="1368" y="666"/>
                    <a:pt x="1664" y="629"/>
                    <a:pt x="1923" y="629"/>
                  </a:cubicBezTo>
                  <a:close/>
                  <a:moveTo>
                    <a:pt x="1923" y="0"/>
                  </a:moveTo>
                  <a:cubicBezTo>
                    <a:pt x="1590" y="0"/>
                    <a:pt x="1257" y="74"/>
                    <a:pt x="925" y="185"/>
                  </a:cubicBezTo>
                  <a:cubicBezTo>
                    <a:pt x="592" y="333"/>
                    <a:pt x="296" y="518"/>
                    <a:pt x="74" y="814"/>
                  </a:cubicBezTo>
                  <a:cubicBezTo>
                    <a:pt x="0" y="888"/>
                    <a:pt x="0" y="962"/>
                    <a:pt x="0" y="1036"/>
                  </a:cubicBezTo>
                  <a:lnTo>
                    <a:pt x="407" y="6064"/>
                  </a:lnTo>
                  <a:cubicBezTo>
                    <a:pt x="444" y="6212"/>
                    <a:pt x="555" y="6359"/>
                    <a:pt x="703" y="6359"/>
                  </a:cubicBezTo>
                  <a:lnTo>
                    <a:pt x="5509" y="6766"/>
                  </a:lnTo>
                  <a:cubicBezTo>
                    <a:pt x="5539" y="6776"/>
                    <a:pt x="5566" y="6781"/>
                    <a:pt x="5591" y="6781"/>
                  </a:cubicBezTo>
                  <a:cubicBezTo>
                    <a:pt x="5659" y="6781"/>
                    <a:pt x="5714" y="6746"/>
                    <a:pt x="5768" y="6692"/>
                  </a:cubicBezTo>
                  <a:cubicBezTo>
                    <a:pt x="5805" y="6655"/>
                    <a:pt x="5842" y="6581"/>
                    <a:pt x="5842" y="6470"/>
                  </a:cubicBezTo>
                  <a:lnTo>
                    <a:pt x="6063" y="1664"/>
                  </a:lnTo>
                  <a:cubicBezTo>
                    <a:pt x="6063" y="1553"/>
                    <a:pt x="6026" y="1442"/>
                    <a:pt x="5916" y="1405"/>
                  </a:cubicBezTo>
                  <a:cubicBezTo>
                    <a:pt x="5916" y="1368"/>
                    <a:pt x="5398" y="1036"/>
                    <a:pt x="4622" y="703"/>
                  </a:cubicBezTo>
                  <a:cubicBezTo>
                    <a:pt x="3845" y="370"/>
                    <a:pt x="2884" y="0"/>
                    <a:pt x="192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9"/>
            <p:cNvSpPr/>
            <p:nvPr/>
          </p:nvSpPr>
          <p:spPr>
            <a:xfrm>
              <a:off x="3642950" y="2338775"/>
              <a:ext cx="450350" cy="524625"/>
            </a:xfrm>
            <a:custGeom>
              <a:rect b="b" l="l" r="r" t="t"/>
              <a:pathLst>
                <a:path extrusionOk="0" h="20985" w="18014">
                  <a:moveTo>
                    <a:pt x="11262" y="9730"/>
                  </a:moveTo>
                  <a:cubicBezTo>
                    <a:pt x="11883" y="9730"/>
                    <a:pt x="12619" y="11617"/>
                    <a:pt x="12727" y="11913"/>
                  </a:cubicBezTo>
                  <a:cubicBezTo>
                    <a:pt x="12727" y="12911"/>
                    <a:pt x="12616" y="14538"/>
                    <a:pt x="12357" y="15092"/>
                  </a:cubicBezTo>
                  <a:cubicBezTo>
                    <a:pt x="12209" y="15351"/>
                    <a:pt x="11913" y="15647"/>
                    <a:pt x="11544" y="15906"/>
                  </a:cubicBezTo>
                  <a:cubicBezTo>
                    <a:pt x="12024" y="15277"/>
                    <a:pt x="12172" y="14760"/>
                    <a:pt x="11728" y="14686"/>
                  </a:cubicBezTo>
                  <a:cubicBezTo>
                    <a:pt x="10250" y="14464"/>
                    <a:pt x="10028" y="13429"/>
                    <a:pt x="10656" y="10693"/>
                  </a:cubicBezTo>
                  <a:cubicBezTo>
                    <a:pt x="10817" y="9991"/>
                    <a:pt x="11032" y="9730"/>
                    <a:pt x="11262" y="9730"/>
                  </a:cubicBezTo>
                  <a:close/>
                  <a:moveTo>
                    <a:pt x="6846" y="1"/>
                  </a:moveTo>
                  <a:cubicBezTo>
                    <a:pt x="3183" y="1"/>
                    <a:pt x="1" y="4529"/>
                    <a:pt x="1229" y="9658"/>
                  </a:cubicBezTo>
                  <a:cubicBezTo>
                    <a:pt x="1931" y="12652"/>
                    <a:pt x="3743" y="17348"/>
                    <a:pt x="7144" y="18272"/>
                  </a:cubicBezTo>
                  <a:cubicBezTo>
                    <a:pt x="7305" y="18314"/>
                    <a:pt x="7471" y="18333"/>
                    <a:pt x="7640" y="18333"/>
                  </a:cubicBezTo>
                  <a:cubicBezTo>
                    <a:pt x="8367" y="18333"/>
                    <a:pt x="9153" y="17975"/>
                    <a:pt x="9843" y="17496"/>
                  </a:cubicBezTo>
                  <a:lnTo>
                    <a:pt x="9843" y="17496"/>
                  </a:lnTo>
                  <a:cubicBezTo>
                    <a:pt x="9806" y="17606"/>
                    <a:pt x="9806" y="17717"/>
                    <a:pt x="9806" y="17828"/>
                  </a:cubicBezTo>
                  <a:cubicBezTo>
                    <a:pt x="10019" y="18643"/>
                    <a:pt x="9824" y="20985"/>
                    <a:pt x="11498" y="20985"/>
                  </a:cubicBezTo>
                  <a:cubicBezTo>
                    <a:pt x="11571" y="20985"/>
                    <a:pt x="11648" y="20980"/>
                    <a:pt x="11728" y="20971"/>
                  </a:cubicBezTo>
                  <a:cubicBezTo>
                    <a:pt x="13614" y="20749"/>
                    <a:pt x="14871" y="17422"/>
                    <a:pt x="14871" y="15943"/>
                  </a:cubicBezTo>
                  <a:cubicBezTo>
                    <a:pt x="14871" y="14464"/>
                    <a:pt x="13392" y="13614"/>
                    <a:pt x="13392" y="13614"/>
                  </a:cubicBezTo>
                  <a:lnTo>
                    <a:pt x="12985" y="7957"/>
                  </a:lnTo>
                  <a:cubicBezTo>
                    <a:pt x="12985" y="7957"/>
                    <a:pt x="14649" y="7957"/>
                    <a:pt x="16313" y="5887"/>
                  </a:cubicBezTo>
                  <a:cubicBezTo>
                    <a:pt x="18013" y="3779"/>
                    <a:pt x="11285" y="230"/>
                    <a:pt x="7107" y="8"/>
                  </a:cubicBezTo>
                  <a:cubicBezTo>
                    <a:pt x="7020" y="3"/>
                    <a:pt x="6933" y="1"/>
                    <a:pt x="6846"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9"/>
            <p:cNvSpPr/>
            <p:nvPr/>
          </p:nvSpPr>
          <p:spPr>
            <a:xfrm>
              <a:off x="3658875" y="2330650"/>
              <a:ext cx="406700" cy="540725"/>
            </a:xfrm>
            <a:custGeom>
              <a:rect b="b" l="l" r="r" t="t"/>
              <a:pathLst>
                <a:path extrusionOk="0" h="21629" w="16268">
                  <a:moveTo>
                    <a:pt x="10685" y="10389"/>
                  </a:moveTo>
                  <a:cubicBezTo>
                    <a:pt x="10796" y="10463"/>
                    <a:pt x="10907" y="10574"/>
                    <a:pt x="11018" y="10759"/>
                  </a:cubicBezTo>
                  <a:cubicBezTo>
                    <a:pt x="11376" y="11248"/>
                    <a:pt x="11677" y="11966"/>
                    <a:pt x="11794" y="12256"/>
                  </a:cubicBezTo>
                  <a:lnTo>
                    <a:pt x="11794" y="12256"/>
                  </a:lnTo>
                  <a:cubicBezTo>
                    <a:pt x="11793" y="12736"/>
                    <a:pt x="11756" y="13392"/>
                    <a:pt x="11683" y="13976"/>
                  </a:cubicBezTo>
                  <a:cubicBezTo>
                    <a:pt x="11646" y="14271"/>
                    <a:pt x="11609" y="14530"/>
                    <a:pt x="11572" y="14752"/>
                  </a:cubicBezTo>
                  <a:cubicBezTo>
                    <a:pt x="11562" y="14821"/>
                    <a:pt x="11550" y="14885"/>
                    <a:pt x="11536" y="14943"/>
                  </a:cubicBezTo>
                  <a:lnTo>
                    <a:pt x="11536" y="14943"/>
                  </a:lnTo>
                  <a:cubicBezTo>
                    <a:pt x="11524" y="14928"/>
                    <a:pt x="11512" y="14914"/>
                    <a:pt x="11498" y="14900"/>
                  </a:cubicBezTo>
                  <a:cubicBezTo>
                    <a:pt x="11424" y="14789"/>
                    <a:pt x="11276" y="14715"/>
                    <a:pt x="11128" y="14715"/>
                  </a:cubicBezTo>
                  <a:cubicBezTo>
                    <a:pt x="10685" y="14641"/>
                    <a:pt x="10426" y="14493"/>
                    <a:pt x="10278" y="14308"/>
                  </a:cubicBezTo>
                  <a:cubicBezTo>
                    <a:pt x="10093" y="14124"/>
                    <a:pt x="9982" y="13791"/>
                    <a:pt x="9982" y="13273"/>
                  </a:cubicBezTo>
                  <a:cubicBezTo>
                    <a:pt x="9982" y="12756"/>
                    <a:pt x="10093" y="12016"/>
                    <a:pt x="10315" y="11092"/>
                  </a:cubicBezTo>
                  <a:cubicBezTo>
                    <a:pt x="10389" y="10759"/>
                    <a:pt x="10500" y="10537"/>
                    <a:pt x="10574" y="10463"/>
                  </a:cubicBezTo>
                  <a:lnTo>
                    <a:pt x="10611" y="10389"/>
                  </a:lnTo>
                  <a:close/>
                  <a:moveTo>
                    <a:pt x="6433" y="629"/>
                  </a:moveTo>
                  <a:cubicBezTo>
                    <a:pt x="8245" y="740"/>
                    <a:pt x="10611" y="1480"/>
                    <a:pt x="12459" y="2478"/>
                  </a:cubicBezTo>
                  <a:cubicBezTo>
                    <a:pt x="13384" y="2958"/>
                    <a:pt x="14234" y="3513"/>
                    <a:pt x="14789" y="4031"/>
                  </a:cubicBezTo>
                  <a:cubicBezTo>
                    <a:pt x="15084" y="4289"/>
                    <a:pt x="15306" y="4585"/>
                    <a:pt x="15417" y="4807"/>
                  </a:cubicBezTo>
                  <a:cubicBezTo>
                    <a:pt x="15565" y="5066"/>
                    <a:pt x="15639" y="5288"/>
                    <a:pt x="15639" y="5472"/>
                  </a:cubicBezTo>
                  <a:cubicBezTo>
                    <a:pt x="15639" y="5657"/>
                    <a:pt x="15602" y="5842"/>
                    <a:pt x="15454" y="5990"/>
                  </a:cubicBezTo>
                  <a:cubicBezTo>
                    <a:pt x="14641" y="7025"/>
                    <a:pt x="13864" y="7506"/>
                    <a:pt x="13273" y="7765"/>
                  </a:cubicBezTo>
                  <a:cubicBezTo>
                    <a:pt x="12977" y="7875"/>
                    <a:pt x="12718" y="7912"/>
                    <a:pt x="12570" y="7949"/>
                  </a:cubicBezTo>
                  <a:cubicBezTo>
                    <a:pt x="12496" y="7986"/>
                    <a:pt x="12422" y="7986"/>
                    <a:pt x="12385" y="7986"/>
                  </a:cubicBezTo>
                  <a:lnTo>
                    <a:pt x="12348" y="7986"/>
                  </a:lnTo>
                  <a:cubicBezTo>
                    <a:pt x="12238" y="7986"/>
                    <a:pt x="12164" y="8023"/>
                    <a:pt x="12090" y="8097"/>
                  </a:cubicBezTo>
                  <a:cubicBezTo>
                    <a:pt x="12053" y="8134"/>
                    <a:pt x="12016" y="8245"/>
                    <a:pt x="12016" y="8319"/>
                  </a:cubicBezTo>
                  <a:lnTo>
                    <a:pt x="12294" y="11868"/>
                  </a:lnTo>
                  <a:lnTo>
                    <a:pt x="12294" y="11868"/>
                  </a:lnTo>
                  <a:cubicBezTo>
                    <a:pt x="12196" y="11621"/>
                    <a:pt x="12030" y="11256"/>
                    <a:pt x="11831" y="10907"/>
                  </a:cubicBezTo>
                  <a:cubicBezTo>
                    <a:pt x="11683" y="10648"/>
                    <a:pt x="11535" y="10389"/>
                    <a:pt x="11350" y="10168"/>
                  </a:cubicBezTo>
                  <a:cubicBezTo>
                    <a:pt x="11239" y="10057"/>
                    <a:pt x="11165" y="9946"/>
                    <a:pt x="11055" y="9872"/>
                  </a:cubicBezTo>
                  <a:cubicBezTo>
                    <a:pt x="10907" y="9798"/>
                    <a:pt x="10796" y="9761"/>
                    <a:pt x="10648" y="9761"/>
                  </a:cubicBezTo>
                  <a:cubicBezTo>
                    <a:pt x="10500" y="9761"/>
                    <a:pt x="10389" y="9798"/>
                    <a:pt x="10278" y="9872"/>
                  </a:cubicBezTo>
                  <a:cubicBezTo>
                    <a:pt x="10130" y="9946"/>
                    <a:pt x="10056" y="10094"/>
                    <a:pt x="9945" y="10279"/>
                  </a:cubicBezTo>
                  <a:cubicBezTo>
                    <a:pt x="9871" y="10463"/>
                    <a:pt x="9798" y="10685"/>
                    <a:pt x="9724" y="10944"/>
                  </a:cubicBezTo>
                  <a:cubicBezTo>
                    <a:pt x="9502" y="11905"/>
                    <a:pt x="9391" y="12645"/>
                    <a:pt x="9391" y="13273"/>
                  </a:cubicBezTo>
                  <a:cubicBezTo>
                    <a:pt x="9391" y="13865"/>
                    <a:pt x="9502" y="14345"/>
                    <a:pt x="9798" y="14678"/>
                  </a:cubicBezTo>
                  <a:cubicBezTo>
                    <a:pt x="10056" y="15048"/>
                    <a:pt x="10500" y="15233"/>
                    <a:pt x="11018" y="15307"/>
                  </a:cubicBezTo>
                  <a:lnTo>
                    <a:pt x="11055" y="15307"/>
                  </a:lnTo>
                  <a:cubicBezTo>
                    <a:pt x="11055" y="15344"/>
                    <a:pt x="11018" y="15454"/>
                    <a:pt x="10944" y="15602"/>
                  </a:cubicBezTo>
                  <a:cubicBezTo>
                    <a:pt x="10907" y="15713"/>
                    <a:pt x="10796" y="15898"/>
                    <a:pt x="10648" y="16046"/>
                  </a:cubicBezTo>
                  <a:cubicBezTo>
                    <a:pt x="10574" y="16194"/>
                    <a:pt x="10574" y="16379"/>
                    <a:pt x="10685" y="16453"/>
                  </a:cubicBezTo>
                  <a:cubicBezTo>
                    <a:pt x="10749" y="16517"/>
                    <a:pt x="10839" y="16557"/>
                    <a:pt x="10924" y="16557"/>
                  </a:cubicBezTo>
                  <a:cubicBezTo>
                    <a:pt x="10986" y="16557"/>
                    <a:pt x="11045" y="16536"/>
                    <a:pt x="11091" y="16490"/>
                  </a:cubicBezTo>
                  <a:cubicBezTo>
                    <a:pt x="11461" y="16194"/>
                    <a:pt x="11794" y="15898"/>
                    <a:pt x="11979" y="15565"/>
                  </a:cubicBezTo>
                  <a:cubicBezTo>
                    <a:pt x="12090" y="15381"/>
                    <a:pt x="12127" y="15159"/>
                    <a:pt x="12201" y="14900"/>
                  </a:cubicBezTo>
                  <a:cubicBezTo>
                    <a:pt x="12303" y="14362"/>
                    <a:pt x="12352" y="13665"/>
                    <a:pt x="12385" y="13029"/>
                  </a:cubicBezTo>
                  <a:lnTo>
                    <a:pt x="12385" y="13029"/>
                  </a:lnTo>
                  <a:lnTo>
                    <a:pt x="12459" y="13976"/>
                  </a:lnTo>
                  <a:cubicBezTo>
                    <a:pt x="12459" y="14087"/>
                    <a:pt x="12496" y="14160"/>
                    <a:pt x="12607" y="14234"/>
                  </a:cubicBezTo>
                  <a:cubicBezTo>
                    <a:pt x="12681" y="14271"/>
                    <a:pt x="13014" y="14493"/>
                    <a:pt x="13310" y="14826"/>
                  </a:cubicBezTo>
                  <a:cubicBezTo>
                    <a:pt x="13642" y="15196"/>
                    <a:pt x="13901" y="15676"/>
                    <a:pt x="13901" y="16268"/>
                  </a:cubicBezTo>
                  <a:cubicBezTo>
                    <a:pt x="13901" y="16933"/>
                    <a:pt x="13605" y="18116"/>
                    <a:pt x="13088" y="19115"/>
                  </a:cubicBezTo>
                  <a:cubicBezTo>
                    <a:pt x="12829" y="19595"/>
                    <a:pt x="12496" y="20076"/>
                    <a:pt x="12164" y="20409"/>
                  </a:cubicBezTo>
                  <a:cubicBezTo>
                    <a:pt x="11794" y="20741"/>
                    <a:pt x="11424" y="20963"/>
                    <a:pt x="11055" y="21000"/>
                  </a:cubicBezTo>
                  <a:lnTo>
                    <a:pt x="10870" y="21000"/>
                  </a:lnTo>
                  <a:cubicBezTo>
                    <a:pt x="10500" y="21000"/>
                    <a:pt x="10315" y="20889"/>
                    <a:pt x="10167" y="20704"/>
                  </a:cubicBezTo>
                  <a:cubicBezTo>
                    <a:pt x="9908" y="20446"/>
                    <a:pt x="9761" y="19965"/>
                    <a:pt x="9687" y="19447"/>
                  </a:cubicBezTo>
                  <a:cubicBezTo>
                    <a:pt x="9576" y="18930"/>
                    <a:pt x="9576" y="18449"/>
                    <a:pt x="9502" y="18079"/>
                  </a:cubicBezTo>
                  <a:lnTo>
                    <a:pt x="9465" y="18042"/>
                  </a:lnTo>
                  <a:lnTo>
                    <a:pt x="9502" y="17931"/>
                  </a:lnTo>
                  <a:cubicBezTo>
                    <a:pt x="9539" y="17821"/>
                    <a:pt x="9502" y="17673"/>
                    <a:pt x="9428" y="17599"/>
                  </a:cubicBezTo>
                  <a:cubicBezTo>
                    <a:pt x="9367" y="17538"/>
                    <a:pt x="9294" y="17510"/>
                    <a:pt x="9223" y="17510"/>
                  </a:cubicBezTo>
                  <a:cubicBezTo>
                    <a:pt x="9165" y="17510"/>
                    <a:pt x="9108" y="17529"/>
                    <a:pt x="9058" y="17562"/>
                  </a:cubicBezTo>
                  <a:cubicBezTo>
                    <a:pt x="8356" y="18042"/>
                    <a:pt x="7616" y="18338"/>
                    <a:pt x="7025" y="18338"/>
                  </a:cubicBezTo>
                  <a:cubicBezTo>
                    <a:pt x="6877" y="18338"/>
                    <a:pt x="6729" y="18338"/>
                    <a:pt x="6581" y="18301"/>
                  </a:cubicBezTo>
                  <a:cubicBezTo>
                    <a:pt x="4991" y="17858"/>
                    <a:pt x="3734" y="16527"/>
                    <a:pt x="2810" y="14900"/>
                  </a:cubicBezTo>
                  <a:cubicBezTo>
                    <a:pt x="1849" y="13273"/>
                    <a:pt x="1257" y="11388"/>
                    <a:pt x="888" y="9909"/>
                  </a:cubicBezTo>
                  <a:cubicBezTo>
                    <a:pt x="703" y="9169"/>
                    <a:pt x="629" y="8430"/>
                    <a:pt x="629" y="7728"/>
                  </a:cubicBezTo>
                  <a:cubicBezTo>
                    <a:pt x="629" y="5731"/>
                    <a:pt x="1294" y="3957"/>
                    <a:pt x="2329" y="2663"/>
                  </a:cubicBezTo>
                  <a:cubicBezTo>
                    <a:pt x="3365" y="1369"/>
                    <a:pt x="4770" y="629"/>
                    <a:pt x="6211" y="629"/>
                  </a:cubicBezTo>
                  <a:close/>
                  <a:moveTo>
                    <a:pt x="6211" y="1"/>
                  </a:moveTo>
                  <a:cubicBezTo>
                    <a:pt x="4548" y="1"/>
                    <a:pt x="2995" y="888"/>
                    <a:pt x="1849" y="2293"/>
                  </a:cubicBezTo>
                  <a:cubicBezTo>
                    <a:pt x="740" y="3661"/>
                    <a:pt x="0" y="5583"/>
                    <a:pt x="0" y="7728"/>
                  </a:cubicBezTo>
                  <a:cubicBezTo>
                    <a:pt x="0" y="8467"/>
                    <a:pt x="111" y="9243"/>
                    <a:pt x="296" y="10057"/>
                  </a:cubicBezTo>
                  <a:cubicBezTo>
                    <a:pt x="666" y="11573"/>
                    <a:pt x="1294" y="13532"/>
                    <a:pt x="2256" y="15233"/>
                  </a:cubicBezTo>
                  <a:cubicBezTo>
                    <a:pt x="3254" y="16933"/>
                    <a:pt x="4585" y="18412"/>
                    <a:pt x="6433" y="18893"/>
                  </a:cubicBezTo>
                  <a:cubicBezTo>
                    <a:pt x="6618" y="18930"/>
                    <a:pt x="6803" y="18967"/>
                    <a:pt x="7025" y="18967"/>
                  </a:cubicBezTo>
                  <a:cubicBezTo>
                    <a:pt x="7663" y="18967"/>
                    <a:pt x="8301" y="18716"/>
                    <a:pt x="8903" y="18377"/>
                  </a:cubicBezTo>
                  <a:lnTo>
                    <a:pt x="8903" y="18377"/>
                  </a:lnTo>
                  <a:cubicBezTo>
                    <a:pt x="8930" y="18537"/>
                    <a:pt x="8957" y="18760"/>
                    <a:pt x="8984" y="19004"/>
                  </a:cubicBezTo>
                  <a:cubicBezTo>
                    <a:pt x="9058" y="19521"/>
                    <a:pt x="9132" y="20150"/>
                    <a:pt x="9391" y="20667"/>
                  </a:cubicBezTo>
                  <a:cubicBezTo>
                    <a:pt x="9502" y="20926"/>
                    <a:pt x="9687" y="21148"/>
                    <a:pt x="9945" y="21333"/>
                  </a:cubicBezTo>
                  <a:cubicBezTo>
                    <a:pt x="10167" y="21518"/>
                    <a:pt x="10500" y="21629"/>
                    <a:pt x="10870" y="21629"/>
                  </a:cubicBezTo>
                  <a:cubicBezTo>
                    <a:pt x="10944" y="21629"/>
                    <a:pt x="11018" y="21629"/>
                    <a:pt x="11091" y="21592"/>
                  </a:cubicBezTo>
                  <a:cubicBezTo>
                    <a:pt x="11683" y="21555"/>
                    <a:pt x="12164" y="21259"/>
                    <a:pt x="12570" y="20852"/>
                  </a:cubicBezTo>
                  <a:cubicBezTo>
                    <a:pt x="13199" y="20261"/>
                    <a:pt x="13679" y="19410"/>
                    <a:pt x="14012" y="18560"/>
                  </a:cubicBezTo>
                  <a:cubicBezTo>
                    <a:pt x="14345" y="17710"/>
                    <a:pt x="14530" y="16859"/>
                    <a:pt x="14530" y="16268"/>
                  </a:cubicBezTo>
                  <a:cubicBezTo>
                    <a:pt x="14530" y="15417"/>
                    <a:pt x="14123" y="14789"/>
                    <a:pt x="13716" y="14345"/>
                  </a:cubicBezTo>
                  <a:cubicBezTo>
                    <a:pt x="13455" y="14084"/>
                    <a:pt x="13194" y="13899"/>
                    <a:pt x="13040" y="13790"/>
                  </a:cubicBezTo>
                  <a:lnTo>
                    <a:pt x="13040" y="13790"/>
                  </a:lnTo>
                  <a:lnTo>
                    <a:pt x="12666" y="8578"/>
                  </a:lnTo>
                  <a:lnTo>
                    <a:pt x="12666" y="8578"/>
                  </a:lnTo>
                  <a:cubicBezTo>
                    <a:pt x="13265" y="8469"/>
                    <a:pt x="14621" y="8046"/>
                    <a:pt x="15935" y="6397"/>
                  </a:cubicBezTo>
                  <a:cubicBezTo>
                    <a:pt x="16156" y="6101"/>
                    <a:pt x="16267" y="5805"/>
                    <a:pt x="16267" y="5472"/>
                  </a:cubicBezTo>
                  <a:cubicBezTo>
                    <a:pt x="16267" y="5140"/>
                    <a:pt x="16156" y="4807"/>
                    <a:pt x="15972" y="4511"/>
                  </a:cubicBezTo>
                  <a:cubicBezTo>
                    <a:pt x="15639" y="3957"/>
                    <a:pt x="15084" y="3439"/>
                    <a:pt x="14419" y="2921"/>
                  </a:cubicBezTo>
                  <a:cubicBezTo>
                    <a:pt x="12348" y="1443"/>
                    <a:pt x="9021" y="149"/>
                    <a:pt x="6470"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9"/>
            <p:cNvSpPr/>
            <p:nvPr/>
          </p:nvSpPr>
          <p:spPr>
            <a:xfrm>
              <a:off x="3633000" y="2838275"/>
              <a:ext cx="438125" cy="93175"/>
            </a:xfrm>
            <a:custGeom>
              <a:rect b="b" l="l" r="r" t="t"/>
              <a:pathLst>
                <a:path extrusionOk="0" h="3727" w="17525">
                  <a:moveTo>
                    <a:pt x="6167" y="0"/>
                  </a:moveTo>
                  <a:cubicBezTo>
                    <a:pt x="5883" y="0"/>
                    <a:pt x="5625" y="10"/>
                    <a:pt x="5398" y="30"/>
                  </a:cubicBezTo>
                  <a:cubicBezTo>
                    <a:pt x="2884" y="251"/>
                    <a:pt x="1738" y="1619"/>
                    <a:pt x="1738" y="1619"/>
                  </a:cubicBezTo>
                  <a:lnTo>
                    <a:pt x="0" y="3061"/>
                  </a:lnTo>
                  <a:lnTo>
                    <a:pt x="17524" y="3727"/>
                  </a:lnTo>
                  <a:cubicBezTo>
                    <a:pt x="17524" y="3727"/>
                    <a:pt x="17007" y="2728"/>
                    <a:pt x="15676" y="1804"/>
                  </a:cubicBezTo>
                  <a:cubicBezTo>
                    <a:pt x="14431" y="963"/>
                    <a:pt x="9025" y="0"/>
                    <a:pt x="61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9"/>
            <p:cNvSpPr/>
            <p:nvPr/>
          </p:nvSpPr>
          <p:spPr>
            <a:xfrm>
              <a:off x="3624675" y="2830675"/>
              <a:ext cx="454750" cy="108425"/>
            </a:xfrm>
            <a:custGeom>
              <a:rect b="b" l="l" r="r" t="t"/>
              <a:pathLst>
                <a:path extrusionOk="0" h="4337" w="18190">
                  <a:moveTo>
                    <a:pt x="6544" y="592"/>
                  </a:moveTo>
                  <a:cubicBezTo>
                    <a:pt x="7949" y="592"/>
                    <a:pt x="9982" y="851"/>
                    <a:pt x="11831" y="1184"/>
                  </a:cubicBezTo>
                  <a:cubicBezTo>
                    <a:pt x="12755" y="1369"/>
                    <a:pt x="13606" y="1554"/>
                    <a:pt x="14345" y="1775"/>
                  </a:cubicBezTo>
                  <a:cubicBezTo>
                    <a:pt x="15047" y="1960"/>
                    <a:pt x="15602" y="2182"/>
                    <a:pt x="15824" y="2367"/>
                  </a:cubicBezTo>
                  <a:cubicBezTo>
                    <a:pt x="16489" y="2811"/>
                    <a:pt x="16933" y="3254"/>
                    <a:pt x="17192" y="3624"/>
                  </a:cubicBezTo>
                  <a:cubicBezTo>
                    <a:pt x="17221" y="3653"/>
                    <a:pt x="17249" y="3683"/>
                    <a:pt x="17275" y="3712"/>
                  </a:cubicBezTo>
                  <a:lnTo>
                    <a:pt x="17275" y="3712"/>
                  </a:lnTo>
                  <a:lnTo>
                    <a:pt x="1146" y="3106"/>
                  </a:lnTo>
                  <a:lnTo>
                    <a:pt x="2293" y="2182"/>
                  </a:lnTo>
                  <a:lnTo>
                    <a:pt x="2330" y="2145"/>
                  </a:lnTo>
                  <a:cubicBezTo>
                    <a:pt x="2367" y="2108"/>
                    <a:pt x="3439" y="851"/>
                    <a:pt x="5768" y="629"/>
                  </a:cubicBezTo>
                  <a:cubicBezTo>
                    <a:pt x="5990" y="629"/>
                    <a:pt x="6248" y="592"/>
                    <a:pt x="6544" y="592"/>
                  </a:cubicBezTo>
                  <a:close/>
                  <a:moveTo>
                    <a:pt x="6544" y="1"/>
                  </a:moveTo>
                  <a:cubicBezTo>
                    <a:pt x="6211" y="1"/>
                    <a:pt x="5953" y="1"/>
                    <a:pt x="5694" y="38"/>
                  </a:cubicBezTo>
                  <a:cubicBezTo>
                    <a:pt x="3241" y="245"/>
                    <a:pt x="2047" y="1517"/>
                    <a:pt x="1871" y="1714"/>
                  </a:cubicBezTo>
                  <a:lnTo>
                    <a:pt x="1871" y="1714"/>
                  </a:lnTo>
                  <a:lnTo>
                    <a:pt x="148" y="3143"/>
                  </a:lnTo>
                  <a:cubicBezTo>
                    <a:pt x="37" y="3217"/>
                    <a:pt x="0" y="3365"/>
                    <a:pt x="37" y="3476"/>
                  </a:cubicBezTo>
                  <a:cubicBezTo>
                    <a:pt x="74" y="3587"/>
                    <a:pt x="185" y="3661"/>
                    <a:pt x="296" y="3661"/>
                  </a:cubicBezTo>
                  <a:lnTo>
                    <a:pt x="17857" y="4326"/>
                  </a:lnTo>
                  <a:cubicBezTo>
                    <a:pt x="17878" y="4333"/>
                    <a:pt x="17898" y="4336"/>
                    <a:pt x="17918" y="4336"/>
                  </a:cubicBezTo>
                  <a:cubicBezTo>
                    <a:pt x="18006" y="4336"/>
                    <a:pt x="18086" y="4276"/>
                    <a:pt x="18116" y="4216"/>
                  </a:cubicBezTo>
                  <a:cubicBezTo>
                    <a:pt x="18190" y="4105"/>
                    <a:pt x="18190" y="3994"/>
                    <a:pt x="18153" y="3883"/>
                  </a:cubicBezTo>
                  <a:cubicBezTo>
                    <a:pt x="18116" y="3883"/>
                    <a:pt x="17598" y="2811"/>
                    <a:pt x="16194" y="1849"/>
                  </a:cubicBezTo>
                  <a:cubicBezTo>
                    <a:pt x="15824" y="1591"/>
                    <a:pt x="15232" y="1406"/>
                    <a:pt x="14493" y="1184"/>
                  </a:cubicBezTo>
                  <a:cubicBezTo>
                    <a:pt x="12312" y="555"/>
                    <a:pt x="8725" y="1"/>
                    <a:pt x="654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9"/>
            <p:cNvSpPr/>
            <p:nvPr/>
          </p:nvSpPr>
          <p:spPr>
            <a:xfrm>
              <a:off x="3174550" y="2857500"/>
              <a:ext cx="244950" cy="223675"/>
            </a:xfrm>
            <a:custGeom>
              <a:rect b="b" l="l" r="r" t="t"/>
              <a:pathLst>
                <a:path extrusionOk="0" h="8947" w="9798">
                  <a:moveTo>
                    <a:pt x="6545" y="0"/>
                  </a:moveTo>
                  <a:lnTo>
                    <a:pt x="4992" y="148"/>
                  </a:lnTo>
                  <a:lnTo>
                    <a:pt x="4289" y="2403"/>
                  </a:lnTo>
                  <a:lnTo>
                    <a:pt x="1" y="3623"/>
                  </a:lnTo>
                  <a:lnTo>
                    <a:pt x="1221" y="8947"/>
                  </a:lnTo>
                  <a:lnTo>
                    <a:pt x="5103" y="8762"/>
                  </a:lnTo>
                  <a:lnTo>
                    <a:pt x="6729" y="7061"/>
                  </a:lnTo>
                  <a:lnTo>
                    <a:pt x="9798" y="3771"/>
                  </a:lnTo>
                  <a:lnTo>
                    <a:pt x="9132" y="3253"/>
                  </a:lnTo>
                  <a:lnTo>
                    <a:pt x="6027" y="5176"/>
                  </a:lnTo>
                  <a:lnTo>
                    <a:pt x="6360" y="2218"/>
                  </a:lnTo>
                  <a:lnTo>
                    <a:pt x="6877" y="2921"/>
                  </a:lnTo>
                  <a:lnTo>
                    <a:pt x="7580" y="2218"/>
                  </a:lnTo>
                  <a:lnTo>
                    <a:pt x="65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9"/>
            <p:cNvSpPr/>
            <p:nvPr/>
          </p:nvSpPr>
          <p:spPr>
            <a:xfrm>
              <a:off x="3165325" y="2849175"/>
              <a:ext cx="261575" cy="239575"/>
            </a:xfrm>
            <a:custGeom>
              <a:rect b="b" l="l" r="r" t="t"/>
              <a:pathLst>
                <a:path extrusionOk="0" h="9583" w="10463">
                  <a:moveTo>
                    <a:pt x="6729" y="666"/>
                  </a:moveTo>
                  <a:lnTo>
                    <a:pt x="7579" y="2514"/>
                  </a:lnTo>
                  <a:lnTo>
                    <a:pt x="7283" y="2773"/>
                  </a:lnTo>
                  <a:lnTo>
                    <a:pt x="6987" y="2366"/>
                  </a:lnTo>
                  <a:cubicBezTo>
                    <a:pt x="6914" y="2292"/>
                    <a:pt x="6803" y="2255"/>
                    <a:pt x="6655" y="2255"/>
                  </a:cubicBezTo>
                  <a:cubicBezTo>
                    <a:pt x="6544" y="2292"/>
                    <a:pt x="6470" y="2403"/>
                    <a:pt x="6433" y="2514"/>
                  </a:cubicBezTo>
                  <a:lnTo>
                    <a:pt x="6100" y="5472"/>
                  </a:lnTo>
                  <a:cubicBezTo>
                    <a:pt x="6063" y="5583"/>
                    <a:pt x="6137" y="5694"/>
                    <a:pt x="6248" y="5768"/>
                  </a:cubicBezTo>
                  <a:cubicBezTo>
                    <a:pt x="6285" y="5805"/>
                    <a:pt x="6340" y="5823"/>
                    <a:pt x="6396" y="5823"/>
                  </a:cubicBezTo>
                  <a:cubicBezTo>
                    <a:pt x="6451" y="5823"/>
                    <a:pt x="6507" y="5805"/>
                    <a:pt x="6544" y="5768"/>
                  </a:cubicBezTo>
                  <a:lnTo>
                    <a:pt x="9501" y="3993"/>
                  </a:lnTo>
                  <a:lnTo>
                    <a:pt x="9686" y="4141"/>
                  </a:lnTo>
                  <a:lnTo>
                    <a:pt x="6877" y="7210"/>
                  </a:lnTo>
                  <a:lnTo>
                    <a:pt x="5324" y="8799"/>
                  </a:lnTo>
                  <a:lnTo>
                    <a:pt x="1831" y="8972"/>
                  </a:lnTo>
                  <a:lnTo>
                    <a:pt x="1831" y="8972"/>
                  </a:lnTo>
                  <a:lnTo>
                    <a:pt x="702" y="4178"/>
                  </a:lnTo>
                  <a:lnTo>
                    <a:pt x="4769" y="3032"/>
                  </a:lnTo>
                  <a:cubicBezTo>
                    <a:pt x="4843" y="2995"/>
                    <a:pt x="4954" y="2921"/>
                    <a:pt x="4954" y="2847"/>
                  </a:cubicBezTo>
                  <a:lnTo>
                    <a:pt x="5583" y="777"/>
                  </a:lnTo>
                  <a:lnTo>
                    <a:pt x="6729" y="666"/>
                  </a:lnTo>
                  <a:close/>
                  <a:moveTo>
                    <a:pt x="6877" y="0"/>
                  </a:moveTo>
                  <a:lnTo>
                    <a:pt x="5324" y="185"/>
                  </a:lnTo>
                  <a:cubicBezTo>
                    <a:pt x="5213" y="185"/>
                    <a:pt x="5102" y="296"/>
                    <a:pt x="5065" y="407"/>
                  </a:cubicBezTo>
                  <a:lnTo>
                    <a:pt x="4436" y="2477"/>
                  </a:lnTo>
                  <a:lnTo>
                    <a:pt x="259" y="3660"/>
                  </a:lnTo>
                  <a:cubicBezTo>
                    <a:pt x="111" y="3697"/>
                    <a:pt x="0" y="3845"/>
                    <a:pt x="37" y="4030"/>
                  </a:cubicBezTo>
                  <a:lnTo>
                    <a:pt x="1294" y="9354"/>
                  </a:lnTo>
                  <a:cubicBezTo>
                    <a:pt x="1326" y="9482"/>
                    <a:pt x="1442" y="9583"/>
                    <a:pt x="1569" y="9583"/>
                  </a:cubicBezTo>
                  <a:cubicBezTo>
                    <a:pt x="1588" y="9583"/>
                    <a:pt x="1607" y="9581"/>
                    <a:pt x="1627" y="9576"/>
                  </a:cubicBezTo>
                  <a:lnTo>
                    <a:pt x="5472" y="9391"/>
                  </a:lnTo>
                  <a:cubicBezTo>
                    <a:pt x="5546" y="9391"/>
                    <a:pt x="5620" y="9354"/>
                    <a:pt x="5693" y="9317"/>
                  </a:cubicBezTo>
                  <a:lnTo>
                    <a:pt x="7320" y="7616"/>
                  </a:lnTo>
                  <a:lnTo>
                    <a:pt x="10389" y="4289"/>
                  </a:lnTo>
                  <a:cubicBezTo>
                    <a:pt x="10426" y="4252"/>
                    <a:pt x="10463" y="4141"/>
                    <a:pt x="10463" y="4067"/>
                  </a:cubicBezTo>
                  <a:cubicBezTo>
                    <a:pt x="10463" y="3993"/>
                    <a:pt x="10426" y="3919"/>
                    <a:pt x="10352" y="3845"/>
                  </a:cubicBezTo>
                  <a:lnTo>
                    <a:pt x="9686" y="3365"/>
                  </a:lnTo>
                  <a:cubicBezTo>
                    <a:pt x="9643" y="3321"/>
                    <a:pt x="9574" y="3303"/>
                    <a:pt x="9503" y="3303"/>
                  </a:cubicBezTo>
                  <a:cubicBezTo>
                    <a:pt x="9452" y="3303"/>
                    <a:pt x="9400" y="3312"/>
                    <a:pt x="9354" y="3328"/>
                  </a:cubicBezTo>
                  <a:lnTo>
                    <a:pt x="6766" y="4917"/>
                  </a:lnTo>
                  <a:lnTo>
                    <a:pt x="6950" y="3365"/>
                  </a:lnTo>
                  <a:lnTo>
                    <a:pt x="7024" y="3439"/>
                  </a:lnTo>
                  <a:cubicBezTo>
                    <a:pt x="7061" y="3512"/>
                    <a:pt x="7135" y="3549"/>
                    <a:pt x="7246" y="3549"/>
                  </a:cubicBezTo>
                  <a:cubicBezTo>
                    <a:pt x="7266" y="3559"/>
                    <a:pt x="7289" y="3564"/>
                    <a:pt x="7312" y="3564"/>
                  </a:cubicBezTo>
                  <a:cubicBezTo>
                    <a:pt x="7374" y="3564"/>
                    <a:pt x="7441" y="3530"/>
                    <a:pt x="7468" y="3476"/>
                  </a:cubicBezTo>
                  <a:lnTo>
                    <a:pt x="8171" y="2773"/>
                  </a:lnTo>
                  <a:cubicBezTo>
                    <a:pt x="8281" y="2699"/>
                    <a:pt x="8281" y="2551"/>
                    <a:pt x="8244" y="2440"/>
                  </a:cubicBezTo>
                  <a:lnTo>
                    <a:pt x="7209" y="185"/>
                  </a:lnTo>
                  <a:cubicBezTo>
                    <a:pt x="7135" y="74"/>
                    <a:pt x="7024" y="0"/>
                    <a:pt x="687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9"/>
            <p:cNvSpPr/>
            <p:nvPr/>
          </p:nvSpPr>
          <p:spPr>
            <a:xfrm>
              <a:off x="3119100" y="3076550"/>
              <a:ext cx="183025" cy="423600"/>
            </a:xfrm>
            <a:custGeom>
              <a:rect b="b" l="l" r="r" t="t"/>
              <a:pathLst>
                <a:path extrusionOk="0" h="16944" w="7321">
                  <a:moveTo>
                    <a:pt x="7321" y="0"/>
                  </a:moveTo>
                  <a:lnTo>
                    <a:pt x="3439" y="185"/>
                  </a:lnTo>
                  <a:lnTo>
                    <a:pt x="148" y="13975"/>
                  </a:lnTo>
                  <a:lnTo>
                    <a:pt x="0" y="14345"/>
                  </a:lnTo>
                  <a:cubicBezTo>
                    <a:pt x="1103" y="16435"/>
                    <a:pt x="2918" y="16943"/>
                    <a:pt x="4422" y="16943"/>
                  </a:cubicBezTo>
                  <a:cubicBezTo>
                    <a:pt x="5844" y="16943"/>
                    <a:pt x="6988" y="16489"/>
                    <a:pt x="6988" y="16489"/>
                  </a:cubicBezTo>
                  <a:lnTo>
                    <a:pt x="7321"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9"/>
            <p:cNvSpPr/>
            <p:nvPr/>
          </p:nvSpPr>
          <p:spPr>
            <a:xfrm>
              <a:off x="3110775" y="3068775"/>
              <a:ext cx="198750" cy="439425"/>
            </a:xfrm>
            <a:custGeom>
              <a:rect b="b" l="l" r="r" t="t"/>
              <a:pathLst>
                <a:path extrusionOk="0" h="17577" w="7950">
                  <a:moveTo>
                    <a:pt x="7321" y="644"/>
                  </a:moveTo>
                  <a:lnTo>
                    <a:pt x="6993" y="16588"/>
                  </a:lnTo>
                  <a:lnTo>
                    <a:pt x="6993" y="16588"/>
                  </a:lnTo>
                  <a:cubicBezTo>
                    <a:pt x="6621" y="16705"/>
                    <a:pt x="5745" y="16948"/>
                    <a:pt x="4733" y="16948"/>
                  </a:cubicBezTo>
                  <a:cubicBezTo>
                    <a:pt x="3994" y="16948"/>
                    <a:pt x="3217" y="16837"/>
                    <a:pt x="2515" y="16467"/>
                  </a:cubicBezTo>
                  <a:cubicBezTo>
                    <a:pt x="1841" y="16113"/>
                    <a:pt x="1168" y="15555"/>
                    <a:pt x="658" y="14663"/>
                  </a:cubicBezTo>
                  <a:lnTo>
                    <a:pt x="658" y="14663"/>
                  </a:lnTo>
                  <a:lnTo>
                    <a:pt x="740" y="14360"/>
                  </a:lnTo>
                  <a:lnTo>
                    <a:pt x="777" y="14360"/>
                  </a:lnTo>
                  <a:lnTo>
                    <a:pt x="4031" y="792"/>
                  </a:lnTo>
                  <a:lnTo>
                    <a:pt x="7321" y="644"/>
                  </a:lnTo>
                  <a:close/>
                  <a:moveTo>
                    <a:pt x="7699" y="1"/>
                  </a:moveTo>
                  <a:cubicBezTo>
                    <a:pt x="7673" y="1"/>
                    <a:pt x="7646" y="5"/>
                    <a:pt x="7617" y="15"/>
                  </a:cubicBezTo>
                  <a:lnTo>
                    <a:pt x="3772" y="200"/>
                  </a:lnTo>
                  <a:cubicBezTo>
                    <a:pt x="3624" y="200"/>
                    <a:pt x="3513" y="311"/>
                    <a:pt x="3476" y="422"/>
                  </a:cubicBezTo>
                  <a:lnTo>
                    <a:pt x="149" y="14175"/>
                  </a:lnTo>
                  <a:lnTo>
                    <a:pt x="38" y="14582"/>
                  </a:lnTo>
                  <a:cubicBezTo>
                    <a:pt x="1" y="14656"/>
                    <a:pt x="38" y="14730"/>
                    <a:pt x="75" y="14804"/>
                  </a:cubicBezTo>
                  <a:cubicBezTo>
                    <a:pt x="629" y="15913"/>
                    <a:pt x="1406" y="16615"/>
                    <a:pt x="2256" y="17022"/>
                  </a:cubicBezTo>
                  <a:cubicBezTo>
                    <a:pt x="3069" y="17429"/>
                    <a:pt x="3957" y="17576"/>
                    <a:pt x="4733" y="17576"/>
                  </a:cubicBezTo>
                  <a:cubicBezTo>
                    <a:pt x="6212" y="17576"/>
                    <a:pt x="7395" y="17096"/>
                    <a:pt x="7432" y="17096"/>
                  </a:cubicBezTo>
                  <a:cubicBezTo>
                    <a:pt x="7543" y="17022"/>
                    <a:pt x="7617" y="16948"/>
                    <a:pt x="7617" y="16800"/>
                  </a:cubicBezTo>
                  <a:lnTo>
                    <a:pt x="7949" y="311"/>
                  </a:lnTo>
                  <a:cubicBezTo>
                    <a:pt x="7949" y="237"/>
                    <a:pt x="7912" y="126"/>
                    <a:pt x="7875" y="89"/>
                  </a:cubicBezTo>
                  <a:cubicBezTo>
                    <a:pt x="7821" y="35"/>
                    <a:pt x="7767" y="1"/>
                    <a:pt x="7699"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9"/>
            <p:cNvSpPr/>
            <p:nvPr/>
          </p:nvSpPr>
          <p:spPr>
            <a:xfrm>
              <a:off x="3104300" y="2951775"/>
              <a:ext cx="378050" cy="561575"/>
            </a:xfrm>
            <a:custGeom>
              <a:rect b="b" l="l" r="r" t="t"/>
              <a:pathLst>
                <a:path extrusionOk="0" h="22463" w="15122">
                  <a:moveTo>
                    <a:pt x="12608" y="0"/>
                  </a:moveTo>
                  <a:lnTo>
                    <a:pt x="777" y="18559"/>
                  </a:lnTo>
                  <a:cubicBezTo>
                    <a:pt x="777" y="18559"/>
                    <a:pt x="1" y="20888"/>
                    <a:pt x="2922" y="22072"/>
                  </a:cubicBezTo>
                  <a:cubicBezTo>
                    <a:pt x="3637" y="22356"/>
                    <a:pt x="4284" y="22463"/>
                    <a:pt x="4852" y="22463"/>
                  </a:cubicBezTo>
                  <a:cubicBezTo>
                    <a:pt x="6576" y="22463"/>
                    <a:pt x="7580" y="21480"/>
                    <a:pt x="7580" y="21480"/>
                  </a:cubicBezTo>
                  <a:lnTo>
                    <a:pt x="15122" y="14714"/>
                  </a:lnTo>
                  <a:lnTo>
                    <a:pt x="12608"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9"/>
            <p:cNvSpPr/>
            <p:nvPr/>
          </p:nvSpPr>
          <p:spPr>
            <a:xfrm>
              <a:off x="3113550" y="2944025"/>
              <a:ext cx="376200" cy="577100"/>
            </a:xfrm>
            <a:custGeom>
              <a:rect b="b" l="l" r="r" t="t"/>
              <a:pathLst>
                <a:path extrusionOk="0" h="23084" w="15048">
                  <a:moveTo>
                    <a:pt x="12046" y="1166"/>
                  </a:moveTo>
                  <a:lnTo>
                    <a:pt x="14419" y="14913"/>
                  </a:lnTo>
                  <a:lnTo>
                    <a:pt x="6988" y="21568"/>
                  </a:lnTo>
                  <a:cubicBezTo>
                    <a:pt x="6951" y="21605"/>
                    <a:pt x="6027" y="22455"/>
                    <a:pt x="4511" y="22455"/>
                  </a:cubicBezTo>
                  <a:cubicBezTo>
                    <a:pt x="3957" y="22455"/>
                    <a:pt x="3365" y="22345"/>
                    <a:pt x="2663" y="22086"/>
                  </a:cubicBezTo>
                  <a:cubicBezTo>
                    <a:pt x="1775" y="21716"/>
                    <a:pt x="1258" y="21272"/>
                    <a:pt x="999" y="20829"/>
                  </a:cubicBezTo>
                  <a:cubicBezTo>
                    <a:pt x="703" y="20385"/>
                    <a:pt x="629" y="19941"/>
                    <a:pt x="629" y="19572"/>
                  </a:cubicBezTo>
                  <a:cubicBezTo>
                    <a:pt x="629" y="19387"/>
                    <a:pt x="666" y="19239"/>
                    <a:pt x="666" y="19128"/>
                  </a:cubicBezTo>
                  <a:lnTo>
                    <a:pt x="703" y="19017"/>
                  </a:lnTo>
                  <a:lnTo>
                    <a:pt x="703" y="18996"/>
                  </a:lnTo>
                  <a:lnTo>
                    <a:pt x="703" y="18996"/>
                  </a:lnTo>
                  <a:lnTo>
                    <a:pt x="12046" y="1166"/>
                  </a:lnTo>
                  <a:close/>
                  <a:moveTo>
                    <a:pt x="12187" y="0"/>
                  </a:moveTo>
                  <a:cubicBezTo>
                    <a:pt x="12097" y="0"/>
                    <a:pt x="12007" y="42"/>
                    <a:pt x="11979" y="125"/>
                  </a:cubicBezTo>
                  <a:lnTo>
                    <a:pt x="149" y="18721"/>
                  </a:lnTo>
                  <a:lnTo>
                    <a:pt x="112" y="18795"/>
                  </a:lnTo>
                  <a:cubicBezTo>
                    <a:pt x="112" y="18795"/>
                    <a:pt x="1" y="19128"/>
                    <a:pt x="1" y="19572"/>
                  </a:cubicBezTo>
                  <a:cubicBezTo>
                    <a:pt x="1" y="20015"/>
                    <a:pt x="112" y="20570"/>
                    <a:pt x="481" y="21162"/>
                  </a:cubicBezTo>
                  <a:cubicBezTo>
                    <a:pt x="814" y="21716"/>
                    <a:pt x="1443" y="22271"/>
                    <a:pt x="2441" y="22640"/>
                  </a:cubicBezTo>
                  <a:cubicBezTo>
                    <a:pt x="3180" y="22973"/>
                    <a:pt x="3883" y="23084"/>
                    <a:pt x="4511" y="23084"/>
                  </a:cubicBezTo>
                  <a:cubicBezTo>
                    <a:pt x="6323" y="23084"/>
                    <a:pt x="7395" y="22049"/>
                    <a:pt x="7395" y="22012"/>
                  </a:cubicBezTo>
                  <a:lnTo>
                    <a:pt x="14937" y="15246"/>
                  </a:lnTo>
                  <a:cubicBezTo>
                    <a:pt x="15011" y="15172"/>
                    <a:pt x="15048" y="15061"/>
                    <a:pt x="15048" y="14950"/>
                  </a:cubicBezTo>
                  <a:lnTo>
                    <a:pt x="12534" y="236"/>
                  </a:lnTo>
                  <a:cubicBezTo>
                    <a:pt x="12497" y="125"/>
                    <a:pt x="12423" y="14"/>
                    <a:pt x="12275" y="14"/>
                  </a:cubicBezTo>
                  <a:cubicBezTo>
                    <a:pt x="12247" y="5"/>
                    <a:pt x="12217" y="0"/>
                    <a:pt x="12187"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9"/>
            <p:cNvSpPr/>
            <p:nvPr/>
          </p:nvSpPr>
          <p:spPr>
            <a:xfrm>
              <a:off x="4058150" y="2922175"/>
              <a:ext cx="1011175" cy="521400"/>
            </a:xfrm>
            <a:custGeom>
              <a:rect b="b" l="l" r="r" t="t"/>
              <a:pathLst>
                <a:path extrusionOk="0" h="20856" w="40447">
                  <a:moveTo>
                    <a:pt x="7173" y="1"/>
                  </a:moveTo>
                  <a:lnTo>
                    <a:pt x="1" y="10649"/>
                  </a:lnTo>
                  <a:lnTo>
                    <a:pt x="15861" y="20113"/>
                  </a:lnTo>
                  <a:cubicBezTo>
                    <a:pt x="16705" y="20604"/>
                    <a:pt x="17644" y="20855"/>
                    <a:pt x="18582" y="20855"/>
                  </a:cubicBezTo>
                  <a:cubicBezTo>
                    <a:pt x="19410" y="20855"/>
                    <a:pt x="20237" y="20660"/>
                    <a:pt x="21000" y="20261"/>
                  </a:cubicBezTo>
                  <a:lnTo>
                    <a:pt x="40446" y="10353"/>
                  </a:lnTo>
                  <a:lnTo>
                    <a:pt x="38968" y="7617"/>
                  </a:lnTo>
                  <a:lnTo>
                    <a:pt x="21591" y="13680"/>
                  </a:lnTo>
                  <a:lnTo>
                    <a:pt x="717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9"/>
            <p:cNvSpPr/>
            <p:nvPr/>
          </p:nvSpPr>
          <p:spPr>
            <a:xfrm>
              <a:off x="4049825" y="2914800"/>
              <a:ext cx="1026900" cy="537025"/>
            </a:xfrm>
            <a:custGeom>
              <a:rect b="b" l="l" r="r" t="t"/>
              <a:pathLst>
                <a:path extrusionOk="0" h="21481" w="41076">
                  <a:moveTo>
                    <a:pt x="7540" y="760"/>
                  </a:moveTo>
                  <a:lnTo>
                    <a:pt x="21740" y="14197"/>
                  </a:lnTo>
                  <a:cubicBezTo>
                    <a:pt x="21794" y="14251"/>
                    <a:pt x="21868" y="14285"/>
                    <a:pt x="21947" y="14285"/>
                  </a:cubicBezTo>
                  <a:cubicBezTo>
                    <a:pt x="21976" y="14285"/>
                    <a:pt x="22006" y="14281"/>
                    <a:pt x="22035" y="14271"/>
                  </a:cubicBezTo>
                  <a:lnTo>
                    <a:pt x="39153" y="8282"/>
                  </a:lnTo>
                  <a:lnTo>
                    <a:pt x="40336" y="10500"/>
                  </a:lnTo>
                  <a:lnTo>
                    <a:pt x="21222" y="20297"/>
                  </a:lnTo>
                  <a:cubicBezTo>
                    <a:pt x="20483" y="20667"/>
                    <a:pt x="19706" y="20852"/>
                    <a:pt x="18930" y="20852"/>
                  </a:cubicBezTo>
                  <a:cubicBezTo>
                    <a:pt x="18043" y="20852"/>
                    <a:pt x="17155" y="20593"/>
                    <a:pt x="16342" y="20149"/>
                  </a:cubicBezTo>
                  <a:lnTo>
                    <a:pt x="740" y="10833"/>
                  </a:lnTo>
                  <a:lnTo>
                    <a:pt x="7540" y="760"/>
                  </a:lnTo>
                  <a:close/>
                  <a:moveTo>
                    <a:pt x="7469" y="0"/>
                  </a:moveTo>
                  <a:cubicBezTo>
                    <a:pt x="7358" y="0"/>
                    <a:pt x="7284" y="74"/>
                    <a:pt x="7247" y="148"/>
                  </a:cubicBezTo>
                  <a:lnTo>
                    <a:pt x="75" y="10759"/>
                  </a:lnTo>
                  <a:cubicBezTo>
                    <a:pt x="1" y="10833"/>
                    <a:pt x="1" y="10944"/>
                    <a:pt x="38" y="11017"/>
                  </a:cubicBezTo>
                  <a:cubicBezTo>
                    <a:pt x="38" y="11091"/>
                    <a:pt x="75" y="11165"/>
                    <a:pt x="149" y="11202"/>
                  </a:cubicBezTo>
                  <a:lnTo>
                    <a:pt x="16046" y="20667"/>
                  </a:lnTo>
                  <a:cubicBezTo>
                    <a:pt x="16933" y="21184"/>
                    <a:pt x="17932" y="21480"/>
                    <a:pt x="18930" y="21480"/>
                  </a:cubicBezTo>
                  <a:cubicBezTo>
                    <a:pt x="19817" y="21480"/>
                    <a:pt x="20667" y="21258"/>
                    <a:pt x="21481" y="20852"/>
                  </a:cubicBezTo>
                  <a:lnTo>
                    <a:pt x="40927" y="10907"/>
                  </a:lnTo>
                  <a:cubicBezTo>
                    <a:pt x="40964" y="10870"/>
                    <a:pt x="41038" y="10833"/>
                    <a:pt x="41075" y="10722"/>
                  </a:cubicBezTo>
                  <a:cubicBezTo>
                    <a:pt x="41075" y="10648"/>
                    <a:pt x="41075" y="10574"/>
                    <a:pt x="41038" y="10500"/>
                  </a:cubicBezTo>
                  <a:lnTo>
                    <a:pt x="39559" y="7764"/>
                  </a:lnTo>
                  <a:cubicBezTo>
                    <a:pt x="39531" y="7651"/>
                    <a:pt x="39417" y="7603"/>
                    <a:pt x="39298" y="7603"/>
                  </a:cubicBezTo>
                  <a:cubicBezTo>
                    <a:pt x="39262" y="7603"/>
                    <a:pt x="39225" y="7607"/>
                    <a:pt x="39190" y="7616"/>
                  </a:cubicBezTo>
                  <a:lnTo>
                    <a:pt x="21998" y="13605"/>
                  </a:lnTo>
                  <a:lnTo>
                    <a:pt x="7691" y="74"/>
                  </a:lnTo>
                  <a:cubicBezTo>
                    <a:pt x="7617" y="37"/>
                    <a:pt x="7543" y="0"/>
                    <a:pt x="746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9"/>
            <p:cNvSpPr/>
            <p:nvPr/>
          </p:nvSpPr>
          <p:spPr>
            <a:xfrm>
              <a:off x="5032325" y="2936500"/>
              <a:ext cx="282850" cy="248425"/>
            </a:xfrm>
            <a:custGeom>
              <a:rect b="b" l="l" r="r" t="t"/>
              <a:pathLst>
                <a:path extrusionOk="0" h="9937" w="11314">
                  <a:moveTo>
                    <a:pt x="3692" y="1"/>
                  </a:moveTo>
                  <a:cubicBezTo>
                    <a:pt x="3456" y="1"/>
                    <a:pt x="3291" y="130"/>
                    <a:pt x="3291" y="130"/>
                  </a:cubicBezTo>
                  <a:lnTo>
                    <a:pt x="1479" y="4197"/>
                  </a:lnTo>
                  <a:lnTo>
                    <a:pt x="1" y="7044"/>
                  </a:lnTo>
                  <a:lnTo>
                    <a:pt x="1479" y="9780"/>
                  </a:lnTo>
                  <a:cubicBezTo>
                    <a:pt x="1479" y="9780"/>
                    <a:pt x="2594" y="9936"/>
                    <a:pt x="3401" y="9936"/>
                  </a:cubicBezTo>
                  <a:cubicBezTo>
                    <a:pt x="3704" y="9936"/>
                    <a:pt x="3963" y="9914"/>
                    <a:pt x="4104" y="9854"/>
                  </a:cubicBezTo>
                  <a:cubicBezTo>
                    <a:pt x="4474" y="9669"/>
                    <a:pt x="5546" y="9077"/>
                    <a:pt x="6175" y="8671"/>
                  </a:cubicBezTo>
                  <a:cubicBezTo>
                    <a:pt x="6470" y="8486"/>
                    <a:pt x="6692" y="8153"/>
                    <a:pt x="6766" y="7783"/>
                  </a:cubicBezTo>
                  <a:lnTo>
                    <a:pt x="7173" y="4863"/>
                  </a:lnTo>
                  <a:cubicBezTo>
                    <a:pt x="7173" y="4863"/>
                    <a:pt x="9391" y="3864"/>
                    <a:pt x="10796" y="3014"/>
                  </a:cubicBezTo>
                  <a:cubicBezTo>
                    <a:pt x="11314" y="2681"/>
                    <a:pt x="10759" y="2090"/>
                    <a:pt x="10537" y="1905"/>
                  </a:cubicBezTo>
                  <a:cubicBezTo>
                    <a:pt x="10467" y="1835"/>
                    <a:pt x="10382" y="1809"/>
                    <a:pt x="10291" y="1809"/>
                  </a:cubicBezTo>
                  <a:cubicBezTo>
                    <a:pt x="10239" y="1809"/>
                    <a:pt x="10185" y="1818"/>
                    <a:pt x="10131" y="1831"/>
                  </a:cubicBezTo>
                  <a:lnTo>
                    <a:pt x="5805" y="3495"/>
                  </a:lnTo>
                  <a:lnTo>
                    <a:pt x="3846" y="3162"/>
                  </a:lnTo>
                  <a:cubicBezTo>
                    <a:pt x="4067" y="2423"/>
                    <a:pt x="4659" y="722"/>
                    <a:pt x="4326" y="352"/>
                  </a:cubicBezTo>
                  <a:cubicBezTo>
                    <a:pt x="4101" y="78"/>
                    <a:pt x="3875" y="1"/>
                    <a:pt x="36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9"/>
            <p:cNvSpPr/>
            <p:nvPr/>
          </p:nvSpPr>
          <p:spPr>
            <a:xfrm>
              <a:off x="5024000" y="2928650"/>
              <a:ext cx="291175" cy="263450"/>
            </a:xfrm>
            <a:custGeom>
              <a:rect b="b" l="l" r="r" t="t"/>
              <a:pathLst>
                <a:path extrusionOk="0" h="10538" w="11647">
                  <a:moveTo>
                    <a:pt x="4031" y="629"/>
                  </a:moveTo>
                  <a:cubicBezTo>
                    <a:pt x="4142" y="629"/>
                    <a:pt x="4252" y="666"/>
                    <a:pt x="4400" y="851"/>
                  </a:cubicBezTo>
                  <a:cubicBezTo>
                    <a:pt x="4437" y="851"/>
                    <a:pt x="4437" y="925"/>
                    <a:pt x="4437" y="1036"/>
                  </a:cubicBezTo>
                  <a:cubicBezTo>
                    <a:pt x="4437" y="1295"/>
                    <a:pt x="4363" y="1775"/>
                    <a:pt x="4216" y="2219"/>
                  </a:cubicBezTo>
                  <a:cubicBezTo>
                    <a:pt x="4105" y="2663"/>
                    <a:pt x="3957" y="3069"/>
                    <a:pt x="3883" y="3402"/>
                  </a:cubicBezTo>
                  <a:cubicBezTo>
                    <a:pt x="3883" y="3476"/>
                    <a:pt x="3883" y="3550"/>
                    <a:pt x="3920" y="3624"/>
                  </a:cubicBezTo>
                  <a:cubicBezTo>
                    <a:pt x="3957" y="3698"/>
                    <a:pt x="4031" y="3772"/>
                    <a:pt x="4142" y="3772"/>
                  </a:cubicBezTo>
                  <a:lnTo>
                    <a:pt x="6101" y="4104"/>
                  </a:lnTo>
                  <a:lnTo>
                    <a:pt x="6249" y="4104"/>
                  </a:lnTo>
                  <a:lnTo>
                    <a:pt x="10574" y="2441"/>
                  </a:lnTo>
                  <a:lnTo>
                    <a:pt x="10685" y="2441"/>
                  </a:lnTo>
                  <a:cubicBezTo>
                    <a:pt x="10722" y="2515"/>
                    <a:pt x="10833" y="2589"/>
                    <a:pt x="10907" y="2700"/>
                  </a:cubicBezTo>
                  <a:cubicBezTo>
                    <a:pt x="10981" y="2811"/>
                    <a:pt x="11018" y="2921"/>
                    <a:pt x="11018" y="2958"/>
                  </a:cubicBezTo>
                  <a:lnTo>
                    <a:pt x="11018" y="2995"/>
                  </a:lnTo>
                  <a:lnTo>
                    <a:pt x="10944" y="3069"/>
                  </a:lnTo>
                  <a:cubicBezTo>
                    <a:pt x="10279" y="3476"/>
                    <a:pt x="9391" y="3920"/>
                    <a:pt x="8652" y="4289"/>
                  </a:cubicBezTo>
                  <a:cubicBezTo>
                    <a:pt x="8319" y="4437"/>
                    <a:pt x="7987" y="4622"/>
                    <a:pt x="7765" y="4696"/>
                  </a:cubicBezTo>
                  <a:cubicBezTo>
                    <a:pt x="7543" y="4807"/>
                    <a:pt x="7395" y="4881"/>
                    <a:pt x="7395" y="4881"/>
                  </a:cubicBezTo>
                  <a:cubicBezTo>
                    <a:pt x="7284" y="4918"/>
                    <a:pt x="7247" y="5029"/>
                    <a:pt x="7210" y="5103"/>
                  </a:cubicBezTo>
                  <a:lnTo>
                    <a:pt x="6766" y="8060"/>
                  </a:lnTo>
                  <a:cubicBezTo>
                    <a:pt x="6730" y="8356"/>
                    <a:pt x="6582" y="8578"/>
                    <a:pt x="6323" y="8726"/>
                  </a:cubicBezTo>
                  <a:cubicBezTo>
                    <a:pt x="6027" y="8911"/>
                    <a:pt x="5620" y="9169"/>
                    <a:pt x="5214" y="9391"/>
                  </a:cubicBezTo>
                  <a:cubicBezTo>
                    <a:pt x="4844" y="9613"/>
                    <a:pt x="4474" y="9798"/>
                    <a:pt x="4326" y="9872"/>
                  </a:cubicBezTo>
                  <a:cubicBezTo>
                    <a:pt x="4326" y="9872"/>
                    <a:pt x="4216" y="9909"/>
                    <a:pt x="4105" y="9909"/>
                  </a:cubicBezTo>
                  <a:cubicBezTo>
                    <a:pt x="3994" y="9909"/>
                    <a:pt x="3846" y="9946"/>
                    <a:pt x="3698" y="9946"/>
                  </a:cubicBezTo>
                  <a:cubicBezTo>
                    <a:pt x="3328" y="9946"/>
                    <a:pt x="2848" y="9909"/>
                    <a:pt x="2478" y="9872"/>
                  </a:cubicBezTo>
                  <a:cubicBezTo>
                    <a:pt x="2281" y="9852"/>
                    <a:pt x="2116" y="9833"/>
                    <a:pt x="2004" y="9818"/>
                  </a:cubicBezTo>
                  <a:lnTo>
                    <a:pt x="2004" y="9818"/>
                  </a:lnTo>
                  <a:lnTo>
                    <a:pt x="703" y="7358"/>
                  </a:lnTo>
                  <a:lnTo>
                    <a:pt x="2071" y="4659"/>
                  </a:lnTo>
                  <a:lnTo>
                    <a:pt x="2108" y="4659"/>
                  </a:lnTo>
                  <a:lnTo>
                    <a:pt x="3885" y="670"/>
                  </a:lnTo>
                  <a:lnTo>
                    <a:pt x="3885" y="670"/>
                  </a:lnTo>
                  <a:cubicBezTo>
                    <a:pt x="3923" y="650"/>
                    <a:pt x="3972" y="629"/>
                    <a:pt x="4031" y="629"/>
                  </a:cubicBezTo>
                  <a:close/>
                  <a:moveTo>
                    <a:pt x="4031" y="1"/>
                  </a:moveTo>
                  <a:cubicBezTo>
                    <a:pt x="3698" y="1"/>
                    <a:pt x="3476" y="186"/>
                    <a:pt x="3439" y="223"/>
                  </a:cubicBezTo>
                  <a:lnTo>
                    <a:pt x="3365" y="333"/>
                  </a:lnTo>
                  <a:lnTo>
                    <a:pt x="1517" y="4400"/>
                  </a:lnTo>
                  <a:lnTo>
                    <a:pt x="75" y="7210"/>
                  </a:lnTo>
                  <a:cubicBezTo>
                    <a:pt x="1" y="7284"/>
                    <a:pt x="1" y="7395"/>
                    <a:pt x="75" y="7506"/>
                  </a:cubicBezTo>
                  <a:lnTo>
                    <a:pt x="1517" y="10242"/>
                  </a:lnTo>
                  <a:cubicBezTo>
                    <a:pt x="1591" y="10316"/>
                    <a:pt x="1665" y="10390"/>
                    <a:pt x="1775" y="10390"/>
                  </a:cubicBezTo>
                  <a:cubicBezTo>
                    <a:pt x="1775" y="10390"/>
                    <a:pt x="2848" y="10537"/>
                    <a:pt x="3698" y="10537"/>
                  </a:cubicBezTo>
                  <a:lnTo>
                    <a:pt x="4179" y="10537"/>
                  </a:lnTo>
                  <a:cubicBezTo>
                    <a:pt x="4326" y="10500"/>
                    <a:pt x="4437" y="10500"/>
                    <a:pt x="4585" y="10426"/>
                  </a:cubicBezTo>
                  <a:cubicBezTo>
                    <a:pt x="4770" y="10353"/>
                    <a:pt x="5140" y="10168"/>
                    <a:pt x="5546" y="9909"/>
                  </a:cubicBezTo>
                  <a:cubicBezTo>
                    <a:pt x="5916" y="9687"/>
                    <a:pt x="6323" y="9465"/>
                    <a:pt x="6656" y="9243"/>
                  </a:cubicBezTo>
                  <a:cubicBezTo>
                    <a:pt x="7062" y="9022"/>
                    <a:pt x="7321" y="8615"/>
                    <a:pt x="7395" y="8171"/>
                  </a:cubicBezTo>
                  <a:lnTo>
                    <a:pt x="7816" y="5361"/>
                  </a:lnTo>
                  <a:lnTo>
                    <a:pt x="7816" y="5361"/>
                  </a:lnTo>
                  <a:cubicBezTo>
                    <a:pt x="8353" y="5115"/>
                    <a:pt x="10100" y="4299"/>
                    <a:pt x="11277" y="3587"/>
                  </a:cubicBezTo>
                  <a:cubicBezTo>
                    <a:pt x="11388" y="3513"/>
                    <a:pt x="11499" y="3439"/>
                    <a:pt x="11536" y="3328"/>
                  </a:cubicBezTo>
                  <a:cubicBezTo>
                    <a:pt x="11610" y="3217"/>
                    <a:pt x="11647" y="3069"/>
                    <a:pt x="11647" y="2958"/>
                  </a:cubicBezTo>
                  <a:cubicBezTo>
                    <a:pt x="11647" y="2700"/>
                    <a:pt x="11536" y="2515"/>
                    <a:pt x="11425" y="2330"/>
                  </a:cubicBezTo>
                  <a:cubicBezTo>
                    <a:pt x="11277" y="2182"/>
                    <a:pt x="11166" y="2071"/>
                    <a:pt x="11055" y="1960"/>
                  </a:cubicBezTo>
                  <a:cubicBezTo>
                    <a:pt x="10944" y="1886"/>
                    <a:pt x="10759" y="1812"/>
                    <a:pt x="10611" y="1812"/>
                  </a:cubicBezTo>
                  <a:cubicBezTo>
                    <a:pt x="10537" y="1812"/>
                    <a:pt x="10427" y="1849"/>
                    <a:pt x="10353" y="1886"/>
                  </a:cubicBezTo>
                  <a:lnTo>
                    <a:pt x="6101" y="3476"/>
                  </a:lnTo>
                  <a:lnTo>
                    <a:pt x="4563" y="3230"/>
                  </a:lnTo>
                  <a:lnTo>
                    <a:pt x="4563" y="3230"/>
                  </a:lnTo>
                  <a:cubicBezTo>
                    <a:pt x="4638" y="2974"/>
                    <a:pt x="4731" y="2670"/>
                    <a:pt x="4807" y="2367"/>
                  </a:cubicBezTo>
                  <a:cubicBezTo>
                    <a:pt x="4955" y="1886"/>
                    <a:pt x="5066" y="1443"/>
                    <a:pt x="5066" y="1036"/>
                  </a:cubicBezTo>
                  <a:cubicBezTo>
                    <a:pt x="5066" y="851"/>
                    <a:pt x="5029" y="629"/>
                    <a:pt x="4881" y="444"/>
                  </a:cubicBezTo>
                  <a:cubicBezTo>
                    <a:pt x="4622" y="149"/>
                    <a:pt x="4326" y="1"/>
                    <a:pt x="403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9"/>
            <p:cNvSpPr/>
            <p:nvPr/>
          </p:nvSpPr>
          <p:spPr>
            <a:xfrm>
              <a:off x="5170975" y="3049725"/>
              <a:ext cx="49925" cy="34225"/>
            </a:xfrm>
            <a:custGeom>
              <a:rect b="b" l="l" r="r" t="t"/>
              <a:pathLst>
                <a:path extrusionOk="0" h="1369" w="1997">
                  <a:moveTo>
                    <a:pt x="1635" y="1"/>
                  </a:moveTo>
                  <a:cubicBezTo>
                    <a:pt x="1582" y="1"/>
                    <a:pt x="1528" y="13"/>
                    <a:pt x="1479" y="38"/>
                  </a:cubicBezTo>
                  <a:lnTo>
                    <a:pt x="185" y="777"/>
                  </a:lnTo>
                  <a:cubicBezTo>
                    <a:pt x="37" y="888"/>
                    <a:pt x="0" y="1073"/>
                    <a:pt x="74" y="1221"/>
                  </a:cubicBezTo>
                  <a:cubicBezTo>
                    <a:pt x="123" y="1320"/>
                    <a:pt x="222" y="1369"/>
                    <a:pt x="326" y="1369"/>
                  </a:cubicBezTo>
                  <a:cubicBezTo>
                    <a:pt x="378" y="1369"/>
                    <a:pt x="432" y="1357"/>
                    <a:pt x="481" y="1332"/>
                  </a:cubicBezTo>
                  <a:lnTo>
                    <a:pt x="1812" y="592"/>
                  </a:lnTo>
                  <a:cubicBezTo>
                    <a:pt x="1960" y="519"/>
                    <a:pt x="1997" y="297"/>
                    <a:pt x="1923" y="149"/>
                  </a:cubicBezTo>
                  <a:cubicBezTo>
                    <a:pt x="1849" y="50"/>
                    <a:pt x="1742" y="1"/>
                    <a:pt x="163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9"/>
            <p:cNvSpPr/>
            <p:nvPr/>
          </p:nvSpPr>
          <p:spPr>
            <a:xfrm>
              <a:off x="5177425" y="3078150"/>
              <a:ext cx="36075" cy="32750"/>
            </a:xfrm>
            <a:custGeom>
              <a:rect b="b" l="l" r="r" t="t"/>
              <a:pathLst>
                <a:path extrusionOk="0" h="1310" w="1443">
                  <a:moveTo>
                    <a:pt x="1124" y="1"/>
                  </a:moveTo>
                  <a:cubicBezTo>
                    <a:pt x="1045" y="1"/>
                    <a:pt x="962" y="28"/>
                    <a:pt x="888" y="84"/>
                  </a:cubicBezTo>
                  <a:lnTo>
                    <a:pt x="149" y="786"/>
                  </a:lnTo>
                  <a:cubicBezTo>
                    <a:pt x="1" y="897"/>
                    <a:pt x="1" y="1082"/>
                    <a:pt x="112" y="1193"/>
                  </a:cubicBezTo>
                  <a:cubicBezTo>
                    <a:pt x="171" y="1272"/>
                    <a:pt x="263" y="1309"/>
                    <a:pt x="352" y="1309"/>
                  </a:cubicBezTo>
                  <a:cubicBezTo>
                    <a:pt x="429" y="1309"/>
                    <a:pt x="504" y="1282"/>
                    <a:pt x="556" y="1230"/>
                  </a:cubicBezTo>
                  <a:lnTo>
                    <a:pt x="1332" y="528"/>
                  </a:lnTo>
                  <a:cubicBezTo>
                    <a:pt x="1443" y="417"/>
                    <a:pt x="1443" y="232"/>
                    <a:pt x="1332" y="84"/>
                  </a:cubicBezTo>
                  <a:cubicBezTo>
                    <a:pt x="1276" y="28"/>
                    <a:pt x="1203" y="1"/>
                    <a:pt x="112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9"/>
            <p:cNvSpPr/>
            <p:nvPr/>
          </p:nvSpPr>
          <p:spPr>
            <a:xfrm>
              <a:off x="5175600" y="3110600"/>
              <a:ext cx="33275" cy="33575"/>
            </a:xfrm>
            <a:custGeom>
              <a:rect b="b" l="l" r="r" t="t"/>
              <a:pathLst>
                <a:path extrusionOk="0" h="1343" w="1331">
                  <a:moveTo>
                    <a:pt x="964" y="1"/>
                  </a:moveTo>
                  <a:cubicBezTo>
                    <a:pt x="880" y="1"/>
                    <a:pt x="799" y="38"/>
                    <a:pt x="739" y="117"/>
                  </a:cubicBezTo>
                  <a:lnTo>
                    <a:pt x="111" y="819"/>
                  </a:lnTo>
                  <a:cubicBezTo>
                    <a:pt x="0" y="967"/>
                    <a:pt x="37" y="1152"/>
                    <a:pt x="148" y="1263"/>
                  </a:cubicBezTo>
                  <a:cubicBezTo>
                    <a:pt x="217" y="1314"/>
                    <a:pt x="293" y="1342"/>
                    <a:pt x="367" y="1342"/>
                  </a:cubicBezTo>
                  <a:cubicBezTo>
                    <a:pt x="451" y="1342"/>
                    <a:pt x="532" y="1305"/>
                    <a:pt x="592" y="1226"/>
                  </a:cubicBezTo>
                  <a:lnTo>
                    <a:pt x="1220" y="524"/>
                  </a:lnTo>
                  <a:cubicBezTo>
                    <a:pt x="1331" y="376"/>
                    <a:pt x="1294" y="191"/>
                    <a:pt x="1183" y="80"/>
                  </a:cubicBezTo>
                  <a:cubicBezTo>
                    <a:pt x="1114" y="28"/>
                    <a:pt x="1038" y="1"/>
                    <a:pt x="96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9"/>
            <p:cNvSpPr/>
            <p:nvPr/>
          </p:nvSpPr>
          <p:spPr>
            <a:xfrm>
              <a:off x="5094250" y="3007225"/>
              <a:ext cx="42550" cy="15725"/>
            </a:xfrm>
            <a:custGeom>
              <a:rect b="b" l="l" r="r" t="t"/>
              <a:pathLst>
                <a:path extrusionOk="0" h="629" w="1702">
                  <a:moveTo>
                    <a:pt x="296" y="0"/>
                  </a:moveTo>
                  <a:cubicBezTo>
                    <a:pt x="149" y="0"/>
                    <a:pt x="1" y="148"/>
                    <a:pt x="1" y="296"/>
                  </a:cubicBezTo>
                  <a:cubicBezTo>
                    <a:pt x="1" y="481"/>
                    <a:pt x="112" y="629"/>
                    <a:pt x="296" y="629"/>
                  </a:cubicBezTo>
                  <a:lnTo>
                    <a:pt x="1369" y="629"/>
                  </a:lnTo>
                  <a:cubicBezTo>
                    <a:pt x="1553" y="629"/>
                    <a:pt x="1664" y="481"/>
                    <a:pt x="1701" y="333"/>
                  </a:cubicBezTo>
                  <a:cubicBezTo>
                    <a:pt x="1701" y="148"/>
                    <a:pt x="1553" y="0"/>
                    <a:pt x="136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9"/>
            <p:cNvSpPr/>
            <p:nvPr/>
          </p:nvSpPr>
          <p:spPr>
            <a:xfrm>
              <a:off x="3419475" y="2893525"/>
              <a:ext cx="818000" cy="942775"/>
            </a:xfrm>
            <a:custGeom>
              <a:rect b="b" l="l" r="r" t="t"/>
              <a:pathLst>
                <a:path extrusionOk="0" h="37711" w="32720">
                  <a:moveTo>
                    <a:pt x="13162" y="1"/>
                  </a:moveTo>
                  <a:cubicBezTo>
                    <a:pt x="7543" y="1"/>
                    <a:pt x="1" y="2330"/>
                    <a:pt x="1" y="2330"/>
                  </a:cubicBezTo>
                  <a:lnTo>
                    <a:pt x="4253" y="37711"/>
                  </a:lnTo>
                  <a:lnTo>
                    <a:pt x="28246" y="37711"/>
                  </a:lnTo>
                  <a:lnTo>
                    <a:pt x="32720" y="1147"/>
                  </a:lnTo>
                  <a:lnTo>
                    <a:pt x="28838" y="962"/>
                  </a:lnTo>
                  <a:cubicBezTo>
                    <a:pt x="28838" y="962"/>
                    <a:pt x="18782" y="1"/>
                    <a:pt x="13162"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9"/>
            <p:cNvSpPr/>
            <p:nvPr/>
          </p:nvSpPr>
          <p:spPr>
            <a:xfrm>
              <a:off x="3411175" y="2886150"/>
              <a:ext cx="833700" cy="957550"/>
            </a:xfrm>
            <a:custGeom>
              <a:rect b="b" l="l" r="r" t="t"/>
              <a:pathLst>
                <a:path extrusionOk="0" h="38302" w="33348">
                  <a:moveTo>
                    <a:pt x="13494" y="592"/>
                  </a:moveTo>
                  <a:cubicBezTo>
                    <a:pt x="16267" y="592"/>
                    <a:pt x="20186" y="850"/>
                    <a:pt x="23403" y="1072"/>
                  </a:cubicBezTo>
                  <a:cubicBezTo>
                    <a:pt x="25029" y="1220"/>
                    <a:pt x="26434" y="1331"/>
                    <a:pt x="27469" y="1405"/>
                  </a:cubicBezTo>
                  <a:cubicBezTo>
                    <a:pt x="28505" y="1516"/>
                    <a:pt x="29133" y="1553"/>
                    <a:pt x="29133" y="1553"/>
                  </a:cubicBezTo>
                  <a:lnTo>
                    <a:pt x="32682" y="1738"/>
                  </a:lnTo>
                  <a:lnTo>
                    <a:pt x="28320" y="37710"/>
                  </a:lnTo>
                  <a:lnTo>
                    <a:pt x="4843" y="37710"/>
                  </a:lnTo>
                  <a:lnTo>
                    <a:pt x="659" y="2837"/>
                  </a:lnTo>
                  <a:lnTo>
                    <a:pt x="659" y="2837"/>
                  </a:lnTo>
                  <a:cubicBezTo>
                    <a:pt x="684" y="2829"/>
                    <a:pt x="711" y="2820"/>
                    <a:pt x="740" y="2810"/>
                  </a:cubicBezTo>
                  <a:cubicBezTo>
                    <a:pt x="2255" y="2366"/>
                    <a:pt x="8651" y="592"/>
                    <a:pt x="13494" y="592"/>
                  </a:cubicBezTo>
                  <a:close/>
                  <a:moveTo>
                    <a:pt x="13494" y="0"/>
                  </a:moveTo>
                  <a:cubicBezTo>
                    <a:pt x="7801" y="0"/>
                    <a:pt x="259" y="2329"/>
                    <a:pt x="222" y="2329"/>
                  </a:cubicBezTo>
                  <a:cubicBezTo>
                    <a:pt x="74" y="2366"/>
                    <a:pt x="0" y="2514"/>
                    <a:pt x="0" y="2662"/>
                  </a:cubicBezTo>
                  <a:lnTo>
                    <a:pt x="4289" y="38043"/>
                  </a:lnTo>
                  <a:cubicBezTo>
                    <a:pt x="4289" y="38191"/>
                    <a:pt x="4437" y="38302"/>
                    <a:pt x="4585" y="38302"/>
                  </a:cubicBezTo>
                  <a:lnTo>
                    <a:pt x="28578" y="38302"/>
                  </a:lnTo>
                  <a:cubicBezTo>
                    <a:pt x="28726" y="38302"/>
                    <a:pt x="28874" y="38191"/>
                    <a:pt x="28874" y="38043"/>
                  </a:cubicBezTo>
                  <a:lnTo>
                    <a:pt x="33348" y="1479"/>
                  </a:lnTo>
                  <a:cubicBezTo>
                    <a:pt x="33348" y="1405"/>
                    <a:pt x="33311" y="1331"/>
                    <a:pt x="33274" y="1257"/>
                  </a:cubicBezTo>
                  <a:cubicBezTo>
                    <a:pt x="33200" y="1183"/>
                    <a:pt x="33126" y="1146"/>
                    <a:pt x="33052" y="1146"/>
                  </a:cubicBezTo>
                  <a:lnTo>
                    <a:pt x="29207" y="963"/>
                  </a:lnTo>
                  <a:lnTo>
                    <a:pt x="29207" y="963"/>
                  </a:lnTo>
                  <a:lnTo>
                    <a:pt x="29207" y="961"/>
                  </a:lnTo>
                  <a:cubicBezTo>
                    <a:pt x="29170" y="961"/>
                    <a:pt x="19114" y="0"/>
                    <a:pt x="1349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9"/>
            <p:cNvSpPr/>
            <p:nvPr/>
          </p:nvSpPr>
          <p:spPr>
            <a:xfrm>
              <a:off x="3472175" y="3836275"/>
              <a:ext cx="732025" cy="440925"/>
            </a:xfrm>
            <a:custGeom>
              <a:rect b="b" l="l" r="r" t="t"/>
              <a:pathLst>
                <a:path extrusionOk="0" h="17637" w="29281">
                  <a:moveTo>
                    <a:pt x="2145" y="1"/>
                  </a:moveTo>
                  <a:lnTo>
                    <a:pt x="333" y="7284"/>
                  </a:lnTo>
                  <a:cubicBezTo>
                    <a:pt x="0" y="8541"/>
                    <a:pt x="185" y="9872"/>
                    <a:pt x="777" y="11055"/>
                  </a:cubicBezTo>
                  <a:lnTo>
                    <a:pt x="4178" y="17636"/>
                  </a:lnTo>
                  <a:lnTo>
                    <a:pt x="24992" y="17636"/>
                  </a:lnTo>
                  <a:lnTo>
                    <a:pt x="28283" y="11462"/>
                  </a:lnTo>
                  <a:cubicBezTo>
                    <a:pt x="29170" y="9872"/>
                    <a:pt x="29281" y="7950"/>
                    <a:pt x="28615" y="6249"/>
                  </a:cubicBezTo>
                  <a:lnTo>
                    <a:pt x="26138"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9"/>
            <p:cNvSpPr/>
            <p:nvPr/>
          </p:nvSpPr>
          <p:spPr>
            <a:xfrm>
              <a:off x="3468475" y="3828900"/>
              <a:ext cx="737575" cy="455675"/>
            </a:xfrm>
            <a:custGeom>
              <a:rect b="b" l="l" r="r" t="t"/>
              <a:pathLst>
                <a:path extrusionOk="0" h="18227" w="29503">
                  <a:moveTo>
                    <a:pt x="26065" y="592"/>
                  </a:moveTo>
                  <a:lnTo>
                    <a:pt x="28468" y="6655"/>
                  </a:lnTo>
                  <a:cubicBezTo>
                    <a:pt x="28727" y="7357"/>
                    <a:pt x="28874" y="8097"/>
                    <a:pt x="28874" y="8836"/>
                  </a:cubicBezTo>
                  <a:cubicBezTo>
                    <a:pt x="28874" y="9797"/>
                    <a:pt x="28653" y="10759"/>
                    <a:pt x="28172" y="11646"/>
                  </a:cubicBezTo>
                  <a:lnTo>
                    <a:pt x="24956" y="17598"/>
                  </a:lnTo>
                  <a:lnTo>
                    <a:pt x="4511" y="17598"/>
                  </a:lnTo>
                  <a:lnTo>
                    <a:pt x="1183" y="11202"/>
                  </a:lnTo>
                  <a:cubicBezTo>
                    <a:pt x="814" y="10463"/>
                    <a:pt x="629" y="9687"/>
                    <a:pt x="629" y="8873"/>
                  </a:cubicBezTo>
                  <a:cubicBezTo>
                    <a:pt x="629" y="8467"/>
                    <a:pt x="666" y="8060"/>
                    <a:pt x="777" y="7653"/>
                  </a:cubicBezTo>
                  <a:lnTo>
                    <a:pt x="2533" y="592"/>
                  </a:lnTo>
                  <a:close/>
                  <a:moveTo>
                    <a:pt x="2293" y="0"/>
                  </a:moveTo>
                  <a:cubicBezTo>
                    <a:pt x="2145" y="0"/>
                    <a:pt x="2034" y="74"/>
                    <a:pt x="1997" y="222"/>
                  </a:cubicBezTo>
                  <a:lnTo>
                    <a:pt x="185" y="7505"/>
                  </a:lnTo>
                  <a:cubicBezTo>
                    <a:pt x="74" y="7949"/>
                    <a:pt x="0" y="8393"/>
                    <a:pt x="0" y="8873"/>
                  </a:cubicBezTo>
                  <a:cubicBezTo>
                    <a:pt x="0" y="9760"/>
                    <a:pt x="222" y="10685"/>
                    <a:pt x="629" y="11498"/>
                  </a:cubicBezTo>
                  <a:lnTo>
                    <a:pt x="4067" y="18079"/>
                  </a:lnTo>
                  <a:cubicBezTo>
                    <a:pt x="4104" y="18153"/>
                    <a:pt x="4215" y="18227"/>
                    <a:pt x="4326" y="18227"/>
                  </a:cubicBezTo>
                  <a:lnTo>
                    <a:pt x="25140" y="18227"/>
                  </a:lnTo>
                  <a:cubicBezTo>
                    <a:pt x="25251" y="18227"/>
                    <a:pt x="25362" y="18153"/>
                    <a:pt x="25399" y="18079"/>
                  </a:cubicBezTo>
                  <a:lnTo>
                    <a:pt x="28727" y="11905"/>
                  </a:lnTo>
                  <a:cubicBezTo>
                    <a:pt x="29244" y="10944"/>
                    <a:pt x="29503" y="9908"/>
                    <a:pt x="29503" y="8836"/>
                  </a:cubicBezTo>
                  <a:cubicBezTo>
                    <a:pt x="29503" y="8023"/>
                    <a:pt x="29318" y="7210"/>
                    <a:pt x="29022" y="6433"/>
                  </a:cubicBezTo>
                  <a:lnTo>
                    <a:pt x="26582" y="185"/>
                  </a:lnTo>
                  <a:cubicBezTo>
                    <a:pt x="26545" y="74"/>
                    <a:pt x="26434" y="0"/>
                    <a:pt x="26286"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9"/>
            <p:cNvSpPr/>
            <p:nvPr/>
          </p:nvSpPr>
          <p:spPr>
            <a:xfrm>
              <a:off x="3795650" y="4161625"/>
              <a:ext cx="109100" cy="415025"/>
            </a:xfrm>
            <a:custGeom>
              <a:rect b="b" l="l" r="r" t="t"/>
              <a:pathLst>
                <a:path extrusionOk="0" h="16601" w="4364">
                  <a:moveTo>
                    <a:pt x="1" y="1"/>
                  </a:moveTo>
                  <a:lnTo>
                    <a:pt x="1" y="16601"/>
                  </a:lnTo>
                  <a:lnTo>
                    <a:pt x="4363" y="16601"/>
                  </a:lnTo>
                  <a:lnTo>
                    <a:pt x="4363"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9"/>
            <p:cNvSpPr/>
            <p:nvPr/>
          </p:nvSpPr>
          <p:spPr>
            <a:xfrm>
              <a:off x="3788275" y="4154225"/>
              <a:ext cx="123875" cy="430750"/>
            </a:xfrm>
            <a:custGeom>
              <a:rect b="b" l="l" r="r" t="t"/>
              <a:pathLst>
                <a:path extrusionOk="0" h="17230" w="4955">
                  <a:moveTo>
                    <a:pt x="4363" y="592"/>
                  </a:moveTo>
                  <a:lnTo>
                    <a:pt x="4363" y="16601"/>
                  </a:lnTo>
                  <a:lnTo>
                    <a:pt x="629" y="16601"/>
                  </a:lnTo>
                  <a:lnTo>
                    <a:pt x="629" y="592"/>
                  </a:lnTo>
                  <a:close/>
                  <a:moveTo>
                    <a:pt x="296" y="1"/>
                  </a:moveTo>
                  <a:cubicBezTo>
                    <a:pt x="222" y="1"/>
                    <a:pt x="148" y="38"/>
                    <a:pt x="74" y="75"/>
                  </a:cubicBezTo>
                  <a:cubicBezTo>
                    <a:pt x="37" y="149"/>
                    <a:pt x="0" y="223"/>
                    <a:pt x="0" y="297"/>
                  </a:cubicBezTo>
                  <a:lnTo>
                    <a:pt x="0" y="16897"/>
                  </a:lnTo>
                  <a:cubicBezTo>
                    <a:pt x="0" y="17007"/>
                    <a:pt x="37" y="17081"/>
                    <a:pt x="74" y="17118"/>
                  </a:cubicBezTo>
                  <a:cubicBezTo>
                    <a:pt x="148" y="17192"/>
                    <a:pt x="222" y="17229"/>
                    <a:pt x="296" y="17229"/>
                  </a:cubicBezTo>
                  <a:lnTo>
                    <a:pt x="4658" y="17229"/>
                  </a:lnTo>
                  <a:cubicBezTo>
                    <a:pt x="4732" y="17229"/>
                    <a:pt x="4806" y="17192"/>
                    <a:pt x="4880" y="17118"/>
                  </a:cubicBezTo>
                  <a:cubicBezTo>
                    <a:pt x="4954" y="17081"/>
                    <a:pt x="4954" y="17007"/>
                    <a:pt x="4954" y="16897"/>
                  </a:cubicBezTo>
                  <a:lnTo>
                    <a:pt x="4954" y="297"/>
                  </a:lnTo>
                  <a:cubicBezTo>
                    <a:pt x="4954" y="223"/>
                    <a:pt x="4954" y="149"/>
                    <a:pt x="4880" y="75"/>
                  </a:cubicBezTo>
                  <a:cubicBezTo>
                    <a:pt x="4806" y="38"/>
                    <a:pt x="4732" y="1"/>
                    <a:pt x="4658"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9"/>
            <p:cNvSpPr/>
            <p:nvPr/>
          </p:nvSpPr>
          <p:spPr>
            <a:xfrm>
              <a:off x="3767925" y="4511925"/>
              <a:ext cx="164550" cy="525000"/>
            </a:xfrm>
            <a:custGeom>
              <a:rect b="b" l="l" r="r" t="t"/>
              <a:pathLst>
                <a:path extrusionOk="0" h="21000" w="6582">
                  <a:moveTo>
                    <a:pt x="1" y="1"/>
                  </a:moveTo>
                  <a:lnTo>
                    <a:pt x="1" y="21000"/>
                  </a:lnTo>
                  <a:lnTo>
                    <a:pt x="6582" y="21000"/>
                  </a:lnTo>
                  <a:lnTo>
                    <a:pt x="6582" y="1"/>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9"/>
            <p:cNvSpPr/>
            <p:nvPr/>
          </p:nvSpPr>
          <p:spPr>
            <a:xfrm>
              <a:off x="3760550" y="4503600"/>
              <a:ext cx="179325" cy="540725"/>
            </a:xfrm>
            <a:custGeom>
              <a:rect b="b" l="l" r="r" t="t"/>
              <a:pathLst>
                <a:path extrusionOk="0" h="21629" w="7173">
                  <a:moveTo>
                    <a:pt x="6581" y="629"/>
                  </a:moveTo>
                  <a:lnTo>
                    <a:pt x="6581" y="21037"/>
                  </a:lnTo>
                  <a:lnTo>
                    <a:pt x="629" y="21037"/>
                  </a:lnTo>
                  <a:lnTo>
                    <a:pt x="629" y="629"/>
                  </a:lnTo>
                  <a:close/>
                  <a:moveTo>
                    <a:pt x="296" y="1"/>
                  </a:moveTo>
                  <a:cubicBezTo>
                    <a:pt x="222" y="1"/>
                    <a:pt x="148" y="38"/>
                    <a:pt x="111" y="112"/>
                  </a:cubicBezTo>
                  <a:cubicBezTo>
                    <a:pt x="37" y="149"/>
                    <a:pt x="0" y="260"/>
                    <a:pt x="0" y="334"/>
                  </a:cubicBezTo>
                  <a:lnTo>
                    <a:pt x="0" y="21333"/>
                  </a:lnTo>
                  <a:cubicBezTo>
                    <a:pt x="0" y="21407"/>
                    <a:pt x="37" y="21481"/>
                    <a:pt x="111" y="21555"/>
                  </a:cubicBezTo>
                  <a:cubicBezTo>
                    <a:pt x="148" y="21592"/>
                    <a:pt x="222" y="21629"/>
                    <a:pt x="296" y="21629"/>
                  </a:cubicBezTo>
                  <a:lnTo>
                    <a:pt x="6877" y="21629"/>
                  </a:lnTo>
                  <a:cubicBezTo>
                    <a:pt x="6951" y="21629"/>
                    <a:pt x="7024" y="21592"/>
                    <a:pt x="7098" y="21555"/>
                  </a:cubicBezTo>
                  <a:cubicBezTo>
                    <a:pt x="7172" y="21481"/>
                    <a:pt x="7172" y="21407"/>
                    <a:pt x="7172" y="21333"/>
                  </a:cubicBezTo>
                  <a:lnTo>
                    <a:pt x="7172" y="334"/>
                  </a:lnTo>
                  <a:cubicBezTo>
                    <a:pt x="7172" y="260"/>
                    <a:pt x="7172" y="149"/>
                    <a:pt x="7098" y="112"/>
                  </a:cubicBezTo>
                  <a:cubicBezTo>
                    <a:pt x="7024" y="38"/>
                    <a:pt x="6951" y="1"/>
                    <a:pt x="687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9"/>
            <p:cNvSpPr/>
            <p:nvPr/>
          </p:nvSpPr>
          <p:spPr>
            <a:xfrm>
              <a:off x="3244800" y="4999025"/>
              <a:ext cx="1202500" cy="159000"/>
            </a:xfrm>
            <a:custGeom>
              <a:rect b="b" l="l" r="r" t="t"/>
              <a:pathLst>
                <a:path extrusionOk="0" h="6360" w="48100">
                  <a:moveTo>
                    <a:pt x="23773" y="0"/>
                  </a:moveTo>
                  <a:lnTo>
                    <a:pt x="23773" y="148"/>
                  </a:lnTo>
                  <a:lnTo>
                    <a:pt x="20741" y="961"/>
                  </a:lnTo>
                  <a:lnTo>
                    <a:pt x="0" y="4843"/>
                  </a:lnTo>
                  <a:lnTo>
                    <a:pt x="0" y="6359"/>
                  </a:lnTo>
                  <a:lnTo>
                    <a:pt x="48099" y="6359"/>
                  </a:lnTo>
                  <a:lnTo>
                    <a:pt x="48099" y="4843"/>
                  </a:lnTo>
                  <a:lnTo>
                    <a:pt x="27359" y="961"/>
                  </a:lnTo>
                  <a:lnTo>
                    <a:pt x="24327" y="148"/>
                  </a:lnTo>
                  <a:lnTo>
                    <a:pt x="24327" y="0"/>
                  </a:lnTo>
                  <a:lnTo>
                    <a:pt x="24068" y="74"/>
                  </a:lnTo>
                  <a:lnTo>
                    <a:pt x="23773" y="0"/>
                  </a:ln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9"/>
            <p:cNvSpPr/>
            <p:nvPr/>
          </p:nvSpPr>
          <p:spPr>
            <a:xfrm>
              <a:off x="3237400" y="4991250"/>
              <a:ext cx="1217275" cy="174150"/>
            </a:xfrm>
            <a:custGeom>
              <a:rect b="b" l="l" r="r" t="t"/>
              <a:pathLst>
                <a:path extrusionOk="0" h="6966" w="48691">
                  <a:moveTo>
                    <a:pt x="24411" y="681"/>
                  </a:moveTo>
                  <a:cubicBezTo>
                    <a:pt x="24446" y="715"/>
                    <a:pt x="24492" y="740"/>
                    <a:pt x="24549" y="755"/>
                  </a:cubicBezTo>
                  <a:lnTo>
                    <a:pt x="27581" y="1568"/>
                  </a:lnTo>
                  <a:lnTo>
                    <a:pt x="27618" y="1568"/>
                  </a:lnTo>
                  <a:lnTo>
                    <a:pt x="48099" y="5413"/>
                  </a:lnTo>
                  <a:lnTo>
                    <a:pt x="48099" y="6374"/>
                  </a:lnTo>
                  <a:lnTo>
                    <a:pt x="592" y="6374"/>
                  </a:lnTo>
                  <a:lnTo>
                    <a:pt x="592" y="5413"/>
                  </a:lnTo>
                  <a:lnTo>
                    <a:pt x="21074" y="1568"/>
                  </a:lnTo>
                  <a:lnTo>
                    <a:pt x="21111" y="1568"/>
                  </a:lnTo>
                  <a:lnTo>
                    <a:pt x="24143" y="755"/>
                  </a:lnTo>
                  <a:cubicBezTo>
                    <a:pt x="24200" y="740"/>
                    <a:pt x="24246" y="715"/>
                    <a:pt x="24281" y="681"/>
                  </a:cubicBezTo>
                  <a:close/>
                  <a:moveTo>
                    <a:pt x="24070" y="0"/>
                  </a:moveTo>
                  <a:cubicBezTo>
                    <a:pt x="24007" y="0"/>
                    <a:pt x="23936" y="26"/>
                    <a:pt x="23884" y="52"/>
                  </a:cubicBezTo>
                  <a:cubicBezTo>
                    <a:pt x="23832" y="104"/>
                    <a:pt x="23798" y="156"/>
                    <a:pt x="23783" y="220"/>
                  </a:cubicBezTo>
                  <a:lnTo>
                    <a:pt x="23783" y="220"/>
                  </a:lnTo>
                  <a:lnTo>
                    <a:pt x="20963" y="977"/>
                  </a:lnTo>
                  <a:lnTo>
                    <a:pt x="260" y="4859"/>
                  </a:lnTo>
                  <a:cubicBezTo>
                    <a:pt x="112" y="4859"/>
                    <a:pt x="1" y="5006"/>
                    <a:pt x="1" y="5154"/>
                  </a:cubicBezTo>
                  <a:lnTo>
                    <a:pt x="1" y="6670"/>
                  </a:lnTo>
                  <a:cubicBezTo>
                    <a:pt x="1" y="6744"/>
                    <a:pt x="38" y="6818"/>
                    <a:pt x="75" y="6892"/>
                  </a:cubicBezTo>
                  <a:cubicBezTo>
                    <a:pt x="149" y="6929"/>
                    <a:pt x="223" y="6966"/>
                    <a:pt x="296" y="6966"/>
                  </a:cubicBezTo>
                  <a:lnTo>
                    <a:pt x="48395" y="6966"/>
                  </a:lnTo>
                  <a:cubicBezTo>
                    <a:pt x="48469" y="6966"/>
                    <a:pt x="48543" y="6929"/>
                    <a:pt x="48617" y="6892"/>
                  </a:cubicBezTo>
                  <a:cubicBezTo>
                    <a:pt x="48691" y="6818"/>
                    <a:pt x="48691" y="6744"/>
                    <a:pt x="48691" y="6670"/>
                  </a:cubicBezTo>
                  <a:lnTo>
                    <a:pt x="48691" y="5154"/>
                  </a:lnTo>
                  <a:cubicBezTo>
                    <a:pt x="48691" y="5006"/>
                    <a:pt x="48617" y="4859"/>
                    <a:pt x="48469" y="4859"/>
                  </a:cubicBezTo>
                  <a:lnTo>
                    <a:pt x="27729" y="977"/>
                  </a:lnTo>
                  <a:lnTo>
                    <a:pt x="24909" y="220"/>
                  </a:lnTo>
                  <a:lnTo>
                    <a:pt x="24909" y="220"/>
                  </a:lnTo>
                  <a:cubicBezTo>
                    <a:pt x="24893" y="156"/>
                    <a:pt x="24860" y="104"/>
                    <a:pt x="24808" y="52"/>
                  </a:cubicBezTo>
                  <a:cubicBezTo>
                    <a:pt x="24756" y="26"/>
                    <a:pt x="24685" y="0"/>
                    <a:pt x="24622" y="0"/>
                  </a:cubicBezTo>
                  <a:cubicBezTo>
                    <a:pt x="24596" y="0"/>
                    <a:pt x="24571" y="5"/>
                    <a:pt x="24549" y="15"/>
                  </a:cubicBezTo>
                  <a:lnTo>
                    <a:pt x="24364" y="52"/>
                  </a:lnTo>
                  <a:lnTo>
                    <a:pt x="24143" y="15"/>
                  </a:lnTo>
                  <a:cubicBezTo>
                    <a:pt x="24121" y="5"/>
                    <a:pt x="24096" y="0"/>
                    <a:pt x="24070"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9"/>
            <p:cNvSpPr/>
            <p:nvPr/>
          </p:nvSpPr>
          <p:spPr>
            <a:xfrm>
              <a:off x="3253125" y="5145975"/>
              <a:ext cx="73025" cy="72125"/>
            </a:xfrm>
            <a:custGeom>
              <a:rect b="b" l="l" r="r" t="t"/>
              <a:pathLst>
                <a:path extrusionOk="0" h="2885" w="2921">
                  <a:moveTo>
                    <a:pt x="1479" y="0"/>
                  </a:moveTo>
                  <a:cubicBezTo>
                    <a:pt x="666" y="0"/>
                    <a:pt x="0" y="629"/>
                    <a:pt x="0" y="1442"/>
                  </a:cubicBezTo>
                  <a:cubicBezTo>
                    <a:pt x="0" y="2256"/>
                    <a:pt x="666" y="2884"/>
                    <a:pt x="1479" y="2884"/>
                  </a:cubicBezTo>
                  <a:cubicBezTo>
                    <a:pt x="2255" y="2884"/>
                    <a:pt x="2921" y="2256"/>
                    <a:pt x="2921" y="1442"/>
                  </a:cubicBezTo>
                  <a:cubicBezTo>
                    <a:pt x="2921" y="629"/>
                    <a:pt x="2255" y="0"/>
                    <a:pt x="147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9"/>
            <p:cNvSpPr/>
            <p:nvPr/>
          </p:nvSpPr>
          <p:spPr>
            <a:xfrm>
              <a:off x="3245725" y="5137650"/>
              <a:ext cx="87825" cy="88750"/>
            </a:xfrm>
            <a:custGeom>
              <a:rect b="b" l="l" r="r" t="t"/>
              <a:pathLst>
                <a:path extrusionOk="0" h="3550" w="3513">
                  <a:moveTo>
                    <a:pt x="1775" y="629"/>
                  </a:moveTo>
                  <a:cubicBezTo>
                    <a:pt x="2404" y="629"/>
                    <a:pt x="2921" y="1147"/>
                    <a:pt x="2921" y="1775"/>
                  </a:cubicBezTo>
                  <a:cubicBezTo>
                    <a:pt x="2921" y="2404"/>
                    <a:pt x="2404" y="2921"/>
                    <a:pt x="1775" y="2921"/>
                  </a:cubicBezTo>
                  <a:cubicBezTo>
                    <a:pt x="1147" y="2921"/>
                    <a:pt x="629" y="2404"/>
                    <a:pt x="629" y="1775"/>
                  </a:cubicBezTo>
                  <a:cubicBezTo>
                    <a:pt x="629" y="1147"/>
                    <a:pt x="1147" y="629"/>
                    <a:pt x="1775" y="629"/>
                  </a:cubicBezTo>
                  <a:close/>
                  <a:moveTo>
                    <a:pt x="1775" y="1"/>
                  </a:moveTo>
                  <a:cubicBezTo>
                    <a:pt x="777" y="1"/>
                    <a:pt x="0" y="814"/>
                    <a:pt x="0" y="1775"/>
                  </a:cubicBezTo>
                  <a:cubicBezTo>
                    <a:pt x="0" y="2737"/>
                    <a:pt x="777" y="3550"/>
                    <a:pt x="1775" y="3550"/>
                  </a:cubicBezTo>
                  <a:cubicBezTo>
                    <a:pt x="2736" y="3550"/>
                    <a:pt x="3513" y="2737"/>
                    <a:pt x="3513" y="1775"/>
                  </a:cubicBezTo>
                  <a:cubicBezTo>
                    <a:pt x="3513" y="814"/>
                    <a:pt x="2736" y="1"/>
                    <a:pt x="177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9"/>
            <p:cNvSpPr/>
            <p:nvPr/>
          </p:nvSpPr>
          <p:spPr>
            <a:xfrm>
              <a:off x="3809525" y="5145975"/>
              <a:ext cx="73050" cy="72125"/>
            </a:xfrm>
            <a:custGeom>
              <a:rect b="b" l="l" r="r" t="t"/>
              <a:pathLst>
                <a:path extrusionOk="0" h="2885" w="2922">
                  <a:moveTo>
                    <a:pt x="1479" y="0"/>
                  </a:moveTo>
                  <a:cubicBezTo>
                    <a:pt x="666" y="0"/>
                    <a:pt x="1" y="629"/>
                    <a:pt x="1" y="1442"/>
                  </a:cubicBezTo>
                  <a:cubicBezTo>
                    <a:pt x="1" y="2256"/>
                    <a:pt x="666" y="2884"/>
                    <a:pt x="1479" y="2884"/>
                  </a:cubicBezTo>
                  <a:cubicBezTo>
                    <a:pt x="2256" y="2884"/>
                    <a:pt x="2921" y="2256"/>
                    <a:pt x="2921" y="1442"/>
                  </a:cubicBezTo>
                  <a:cubicBezTo>
                    <a:pt x="2921" y="629"/>
                    <a:pt x="2256" y="0"/>
                    <a:pt x="1479"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9"/>
            <p:cNvSpPr/>
            <p:nvPr/>
          </p:nvSpPr>
          <p:spPr>
            <a:xfrm>
              <a:off x="3802125" y="5137650"/>
              <a:ext cx="87825" cy="88750"/>
            </a:xfrm>
            <a:custGeom>
              <a:rect b="b" l="l" r="r" t="t"/>
              <a:pathLst>
                <a:path extrusionOk="0" h="3550" w="3513">
                  <a:moveTo>
                    <a:pt x="1775" y="629"/>
                  </a:moveTo>
                  <a:cubicBezTo>
                    <a:pt x="2404" y="629"/>
                    <a:pt x="2884" y="1147"/>
                    <a:pt x="2921" y="1775"/>
                  </a:cubicBezTo>
                  <a:cubicBezTo>
                    <a:pt x="2884" y="2404"/>
                    <a:pt x="2404" y="2921"/>
                    <a:pt x="1775" y="2921"/>
                  </a:cubicBezTo>
                  <a:cubicBezTo>
                    <a:pt x="1147" y="2921"/>
                    <a:pt x="629" y="2404"/>
                    <a:pt x="629" y="1775"/>
                  </a:cubicBezTo>
                  <a:cubicBezTo>
                    <a:pt x="629" y="1147"/>
                    <a:pt x="1147" y="629"/>
                    <a:pt x="1775" y="629"/>
                  </a:cubicBezTo>
                  <a:close/>
                  <a:moveTo>
                    <a:pt x="1775" y="1"/>
                  </a:moveTo>
                  <a:cubicBezTo>
                    <a:pt x="777" y="1"/>
                    <a:pt x="1" y="814"/>
                    <a:pt x="1" y="1775"/>
                  </a:cubicBezTo>
                  <a:cubicBezTo>
                    <a:pt x="1" y="2737"/>
                    <a:pt x="777" y="3550"/>
                    <a:pt x="1775" y="3550"/>
                  </a:cubicBezTo>
                  <a:cubicBezTo>
                    <a:pt x="2737" y="3550"/>
                    <a:pt x="3513" y="2737"/>
                    <a:pt x="3513" y="1775"/>
                  </a:cubicBezTo>
                  <a:cubicBezTo>
                    <a:pt x="3513" y="814"/>
                    <a:pt x="2737" y="1"/>
                    <a:pt x="1775"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9"/>
            <p:cNvSpPr/>
            <p:nvPr/>
          </p:nvSpPr>
          <p:spPr>
            <a:xfrm>
              <a:off x="4369625" y="5145975"/>
              <a:ext cx="72125" cy="72125"/>
            </a:xfrm>
            <a:custGeom>
              <a:rect b="b" l="l" r="r" t="t"/>
              <a:pathLst>
                <a:path extrusionOk="0" h="2885" w="2885">
                  <a:moveTo>
                    <a:pt x="1443" y="0"/>
                  </a:moveTo>
                  <a:cubicBezTo>
                    <a:pt x="666" y="0"/>
                    <a:pt x="1" y="629"/>
                    <a:pt x="1" y="1442"/>
                  </a:cubicBezTo>
                  <a:cubicBezTo>
                    <a:pt x="1" y="2256"/>
                    <a:pt x="666" y="2884"/>
                    <a:pt x="1443" y="2884"/>
                  </a:cubicBezTo>
                  <a:cubicBezTo>
                    <a:pt x="2256" y="2884"/>
                    <a:pt x="2884" y="2256"/>
                    <a:pt x="2884" y="1442"/>
                  </a:cubicBezTo>
                  <a:cubicBezTo>
                    <a:pt x="2884" y="629"/>
                    <a:pt x="2256" y="0"/>
                    <a:pt x="1443"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9"/>
            <p:cNvSpPr/>
            <p:nvPr/>
          </p:nvSpPr>
          <p:spPr>
            <a:xfrm>
              <a:off x="4362225" y="5137650"/>
              <a:ext cx="87850" cy="88750"/>
            </a:xfrm>
            <a:custGeom>
              <a:rect b="b" l="l" r="r" t="t"/>
              <a:pathLst>
                <a:path extrusionOk="0" h="3550" w="3514">
                  <a:moveTo>
                    <a:pt x="1739" y="629"/>
                  </a:moveTo>
                  <a:cubicBezTo>
                    <a:pt x="2367" y="629"/>
                    <a:pt x="2885" y="1147"/>
                    <a:pt x="2885" y="1775"/>
                  </a:cubicBezTo>
                  <a:cubicBezTo>
                    <a:pt x="2885" y="2404"/>
                    <a:pt x="2367" y="2921"/>
                    <a:pt x="1739" y="2921"/>
                  </a:cubicBezTo>
                  <a:cubicBezTo>
                    <a:pt x="1110" y="2921"/>
                    <a:pt x="592" y="2404"/>
                    <a:pt x="592" y="1775"/>
                  </a:cubicBezTo>
                  <a:cubicBezTo>
                    <a:pt x="592" y="1147"/>
                    <a:pt x="1110" y="629"/>
                    <a:pt x="1739" y="629"/>
                  </a:cubicBezTo>
                  <a:close/>
                  <a:moveTo>
                    <a:pt x="1739" y="1"/>
                  </a:moveTo>
                  <a:cubicBezTo>
                    <a:pt x="777" y="1"/>
                    <a:pt x="1" y="814"/>
                    <a:pt x="1" y="1775"/>
                  </a:cubicBezTo>
                  <a:cubicBezTo>
                    <a:pt x="1" y="2737"/>
                    <a:pt x="777" y="3550"/>
                    <a:pt x="1739" y="3550"/>
                  </a:cubicBezTo>
                  <a:cubicBezTo>
                    <a:pt x="2700" y="3550"/>
                    <a:pt x="3513" y="2737"/>
                    <a:pt x="3513" y="1775"/>
                  </a:cubicBezTo>
                  <a:cubicBezTo>
                    <a:pt x="3513" y="814"/>
                    <a:pt x="2700" y="1"/>
                    <a:pt x="1739"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9"/>
            <p:cNvSpPr/>
            <p:nvPr/>
          </p:nvSpPr>
          <p:spPr>
            <a:xfrm>
              <a:off x="3325200" y="3763275"/>
              <a:ext cx="108175" cy="466775"/>
            </a:xfrm>
            <a:custGeom>
              <a:rect b="b" l="l" r="r" t="t"/>
              <a:pathLst>
                <a:path extrusionOk="0" h="18671" w="4327">
                  <a:moveTo>
                    <a:pt x="1" y="0"/>
                  </a:moveTo>
                  <a:lnTo>
                    <a:pt x="1" y="14382"/>
                  </a:lnTo>
                  <a:cubicBezTo>
                    <a:pt x="1" y="16748"/>
                    <a:pt x="1923" y="18671"/>
                    <a:pt x="4326" y="18671"/>
                  </a:cubicBezTo>
                  <a:lnTo>
                    <a:pt x="4326"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9"/>
            <p:cNvSpPr/>
            <p:nvPr/>
          </p:nvSpPr>
          <p:spPr>
            <a:xfrm>
              <a:off x="3317825" y="3755875"/>
              <a:ext cx="122950" cy="482500"/>
            </a:xfrm>
            <a:custGeom>
              <a:rect b="b" l="l" r="r" t="t"/>
              <a:pathLst>
                <a:path extrusionOk="0" h="19300" w="4918">
                  <a:moveTo>
                    <a:pt x="4289" y="629"/>
                  </a:moveTo>
                  <a:lnTo>
                    <a:pt x="4289" y="18657"/>
                  </a:lnTo>
                  <a:lnTo>
                    <a:pt x="4289" y="18657"/>
                  </a:lnTo>
                  <a:cubicBezTo>
                    <a:pt x="3313" y="18578"/>
                    <a:pt x="2439" y="18152"/>
                    <a:pt x="1775" y="17488"/>
                  </a:cubicBezTo>
                  <a:cubicBezTo>
                    <a:pt x="1072" y="16785"/>
                    <a:pt x="629" y="15787"/>
                    <a:pt x="592" y="14678"/>
                  </a:cubicBezTo>
                  <a:lnTo>
                    <a:pt x="592" y="629"/>
                  </a:lnTo>
                  <a:close/>
                  <a:moveTo>
                    <a:pt x="296" y="1"/>
                  </a:moveTo>
                  <a:cubicBezTo>
                    <a:pt x="222" y="1"/>
                    <a:pt x="148" y="38"/>
                    <a:pt x="74" y="111"/>
                  </a:cubicBezTo>
                  <a:cubicBezTo>
                    <a:pt x="37" y="148"/>
                    <a:pt x="0" y="222"/>
                    <a:pt x="0" y="296"/>
                  </a:cubicBezTo>
                  <a:lnTo>
                    <a:pt x="0" y="14678"/>
                  </a:lnTo>
                  <a:cubicBezTo>
                    <a:pt x="0" y="17229"/>
                    <a:pt x="2071" y="19262"/>
                    <a:pt x="4621" y="19299"/>
                  </a:cubicBezTo>
                  <a:cubicBezTo>
                    <a:pt x="4695" y="19299"/>
                    <a:pt x="4769" y="19262"/>
                    <a:pt x="4843" y="19188"/>
                  </a:cubicBezTo>
                  <a:cubicBezTo>
                    <a:pt x="4880" y="19151"/>
                    <a:pt x="4917" y="19040"/>
                    <a:pt x="4917" y="18967"/>
                  </a:cubicBezTo>
                  <a:lnTo>
                    <a:pt x="4917" y="296"/>
                  </a:lnTo>
                  <a:cubicBezTo>
                    <a:pt x="4917" y="222"/>
                    <a:pt x="4880" y="148"/>
                    <a:pt x="4843" y="111"/>
                  </a:cubicBezTo>
                  <a:cubicBezTo>
                    <a:pt x="4769" y="38"/>
                    <a:pt x="4695" y="1"/>
                    <a:pt x="462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9"/>
            <p:cNvSpPr/>
            <p:nvPr/>
          </p:nvSpPr>
          <p:spPr>
            <a:xfrm>
              <a:off x="3264200" y="3666225"/>
              <a:ext cx="169175" cy="86900"/>
            </a:xfrm>
            <a:custGeom>
              <a:rect b="b" l="l" r="r" t="t"/>
              <a:pathLst>
                <a:path extrusionOk="0" h="3476" w="6767">
                  <a:moveTo>
                    <a:pt x="1" y="0"/>
                  </a:moveTo>
                  <a:lnTo>
                    <a:pt x="1" y="3476"/>
                  </a:lnTo>
                  <a:lnTo>
                    <a:pt x="6766" y="3476"/>
                  </a:lnTo>
                  <a:lnTo>
                    <a:pt x="6766"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9"/>
            <p:cNvSpPr/>
            <p:nvPr/>
          </p:nvSpPr>
          <p:spPr>
            <a:xfrm>
              <a:off x="3255900" y="3658825"/>
              <a:ext cx="184875" cy="102625"/>
            </a:xfrm>
            <a:custGeom>
              <a:rect b="b" l="l" r="r" t="t"/>
              <a:pathLst>
                <a:path extrusionOk="0" h="4105" w="7395">
                  <a:moveTo>
                    <a:pt x="6766" y="592"/>
                  </a:moveTo>
                  <a:lnTo>
                    <a:pt x="6766" y="3476"/>
                  </a:lnTo>
                  <a:lnTo>
                    <a:pt x="629" y="3476"/>
                  </a:lnTo>
                  <a:lnTo>
                    <a:pt x="629" y="592"/>
                  </a:lnTo>
                  <a:close/>
                  <a:moveTo>
                    <a:pt x="333" y="1"/>
                  </a:moveTo>
                  <a:cubicBezTo>
                    <a:pt x="222" y="1"/>
                    <a:pt x="148" y="38"/>
                    <a:pt x="111" y="75"/>
                  </a:cubicBezTo>
                  <a:cubicBezTo>
                    <a:pt x="37" y="148"/>
                    <a:pt x="0" y="222"/>
                    <a:pt x="0" y="296"/>
                  </a:cubicBezTo>
                  <a:lnTo>
                    <a:pt x="0" y="3772"/>
                  </a:lnTo>
                  <a:cubicBezTo>
                    <a:pt x="0" y="3846"/>
                    <a:pt x="37" y="3956"/>
                    <a:pt x="111" y="3993"/>
                  </a:cubicBezTo>
                  <a:cubicBezTo>
                    <a:pt x="148" y="4067"/>
                    <a:pt x="222" y="4104"/>
                    <a:pt x="333" y="4104"/>
                  </a:cubicBezTo>
                  <a:lnTo>
                    <a:pt x="7098" y="4104"/>
                  </a:lnTo>
                  <a:cubicBezTo>
                    <a:pt x="7172" y="4104"/>
                    <a:pt x="7246" y="4067"/>
                    <a:pt x="7320" y="3993"/>
                  </a:cubicBezTo>
                  <a:cubicBezTo>
                    <a:pt x="7357" y="3956"/>
                    <a:pt x="7394" y="3883"/>
                    <a:pt x="7394" y="3772"/>
                  </a:cubicBezTo>
                  <a:lnTo>
                    <a:pt x="7394" y="296"/>
                  </a:lnTo>
                  <a:cubicBezTo>
                    <a:pt x="7394" y="222"/>
                    <a:pt x="7357" y="148"/>
                    <a:pt x="7320" y="75"/>
                  </a:cubicBezTo>
                  <a:cubicBezTo>
                    <a:pt x="7246" y="38"/>
                    <a:pt x="7172" y="1"/>
                    <a:pt x="7098"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9"/>
            <p:cNvSpPr/>
            <p:nvPr/>
          </p:nvSpPr>
          <p:spPr>
            <a:xfrm>
              <a:off x="4271650" y="3763275"/>
              <a:ext cx="107250" cy="466775"/>
            </a:xfrm>
            <a:custGeom>
              <a:rect b="b" l="l" r="r" t="t"/>
              <a:pathLst>
                <a:path extrusionOk="0" h="18671" w="4290">
                  <a:moveTo>
                    <a:pt x="1" y="0"/>
                  </a:moveTo>
                  <a:lnTo>
                    <a:pt x="1" y="18671"/>
                  </a:lnTo>
                  <a:cubicBezTo>
                    <a:pt x="2367" y="18671"/>
                    <a:pt x="4289" y="16748"/>
                    <a:pt x="4289" y="14382"/>
                  </a:cubicBezTo>
                  <a:lnTo>
                    <a:pt x="4289"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9"/>
            <p:cNvSpPr/>
            <p:nvPr/>
          </p:nvSpPr>
          <p:spPr>
            <a:xfrm>
              <a:off x="4264275" y="3755875"/>
              <a:ext cx="122950" cy="482500"/>
            </a:xfrm>
            <a:custGeom>
              <a:rect b="b" l="l" r="r" t="t"/>
              <a:pathLst>
                <a:path extrusionOk="0" h="19300" w="4918">
                  <a:moveTo>
                    <a:pt x="4289" y="629"/>
                  </a:moveTo>
                  <a:lnTo>
                    <a:pt x="4289" y="14678"/>
                  </a:lnTo>
                  <a:cubicBezTo>
                    <a:pt x="4289" y="15787"/>
                    <a:pt x="3845" y="16785"/>
                    <a:pt x="3106" y="17488"/>
                  </a:cubicBezTo>
                  <a:cubicBezTo>
                    <a:pt x="2466" y="18161"/>
                    <a:pt x="1582" y="18589"/>
                    <a:pt x="592" y="18660"/>
                  </a:cubicBezTo>
                  <a:lnTo>
                    <a:pt x="592" y="18660"/>
                  </a:lnTo>
                  <a:lnTo>
                    <a:pt x="592" y="629"/>
                  </a:lnTo>
                  <a:close/>
                  <a:moveTo>
                    <a:pt x="296" y="1"/>
                  </a:moveTo>
                  <a:cubicBezTo>
                    <a:pt x="222" y="1"/>
                    <a:pt x="148" y="38"/>
                    <a:pt x="74" y="111"/>
                  </a:cubicBezTo>
                  <a:cubicBezTo>
                    <a:pt x="37" y="148"/>
                    <a:pt x="0" y="222"/>
                    <a:pt x="0" y="296"/>
                  </a:cubicBezTo>
                  <a:lnTo>
                    <a:pt x="0" y="18967"/>
                  </a:lnTo>
                  <a:cubicBezTo>
                    <a:pt x="0" y="19040"/>
                    <a:pt x="37" y="19151"/>
                    <a:pt x="74" y="19188"/>
                  </a:cubicBezTo>
                  <a:cubicBezTo>
                    <a:pt x="148" y="19262"/>
                    <a:pt x="222" y="19299"/>
                    <a:pt x="296" y="19299"/>
                  </a:cubicBezTo>
                  <a:cubicBezTo>
                    <a:pt x="2847" y="19262"/>
                    <a:pt x="4917" y="17229"/>
                    <a:pt x="4917" y="14678"/>
                  </a:cubicBezTo>
                  <a:lnTo>
                    <a:pt x="4917" y="296"/>
                  </a:lnTo>
                  <a:cubicBezTo>
                    <a:pt x="4917" y="222"/>
                    <a:pt x="4880" y="148"/>
                    <a:pt x="4806" y="111"/>
                  </a:cubicBezTo>
                  <a:cubicBezTo>
                    <a:pt x="4769" y="38"/>
                    <a:pt x="4695" y="1"/>
                    <a:pt x="4584"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9"/>
            <p:cNvSpPr/>
            <p:nvPr/>
          </p:nvSpPr>
          <p:spPr>
            <a:xfrm>
              <a:off x="4271650" y="3666225"/>
              <a:ext cx="169175" cy="86900"/>
            </a:xfrm>
            <a:custGeom>
              <a:rect b="b" l="l" r="r" t="t"/>
              <a:pathLst>
                <a:path extrusionOk="0" h="3476" w="6767">
                  <a:moveTo>
                    <a:pt x="1" y="0"/>
                  </a:moveTo>
                  <a:lnTo>
                    <a:pt x="1" y="3476"/>
                  </a:lnTo>
                  <a:lnTo>
                    <a:pt x="6766" y="3476"/>
                  </a:lnTo>
                  <a:lnTo>
                    <a:pt x="6766" y="0"/>
                  </a:ln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9"/>
            <p:cNvSpPr/>
            <p:nvPr/>
          </p:nvSpPr>
          <p:spPr>
            <a:xfrm>
              <a:off x="4264275" y="3658825"/>
              <a:ext cx="183950" cy="102625"/>
            </a:xfrm>
            <a:custGeom>
              <a:rect b="b" l="l" r="r" t="t"/>
              <a:pathLst>
                <a:path extrusionOk="0" h="4105" w="7358">
                  <a:moveTo>
                    <a:pt x="6766" y="592"/>
                  </a:moveTo>
                  <a:lnTo>
                    <a:pt x="6766" y="3476"/>
                  </a:lnTo>
                  <a:lnTo>
                    <a:pt x="592" y="3476"/>
                  </a:lnTo>
                  <a:lnTo>
                    <a:pt x="592" y="592"/>
                  </a:lnTo>
                  <a:close/>
                  <a:moveTo>
                    <a:pt x="296" y="1"/>
                  </a:moveTo>
                  <a:cubicBezTo>
                    <a:pt x="222" y="1"/>
                    <a:pt x="148" y="38"/>
                    <a:pt x="74" y="75"/>
                  </a:cubicBezTo>
                  <a:cubicBezTo>
                    <a:pt x="37" y="148"/>
                    <a:pt x="0" y="222"/>
                    <a:pt x="0" y="296"/>
                  </a:cubicBezTo>
                  <a:lnTo>
                    <a:pt x="0" y="3772"/>
                  </a:lnTo>
                  <a:cubicBezTo>
                    <a:pt x="0" y="3846"/>
                    <a:pt x="37" y="3956"/>
                    <a:pt x="74" y="3993"/>
                  </a:cubicBezTo>
                  <a:cubicBezTo>
                    <a:pt x="148" y="4067"/>
                    <a:pt x="222" y="4104"/>
                    <a:pt x="296" y="4104"/>
                  </a:cubicBezTo>
                  <a:lnTo>
                    <a:pt x="7061" y="4104"/>
                  </a:lnTo>
                  <a:cubicBezTo>
                    <a:pt x="7135" y="4104"/>
                    <a:pt x="7209" y="4067"/>
                    <a:pt x="7283" y="3993"/>
                  </a:cubicBezTo>
                  <a:cubicBezTo>
                    <a:pt x="7320" y="3956"/>
                    <a:pt x="7357" y="3883"/>
                    <a:pt x="7357" y="3772"/>
                  </a:cubicBezTo>
                  <a:lnTo>
                    <a:pt x="7357" y="296"/>
                  </a:lnTo>
                  <a:cubicBezTo>
                    <a:pt x="7357" y="222"/>
                    <a:pt x="7320" y="148"/>
                    <a:pt x="7283" y="75"/>
                  </a:cubicBezTo>
                  <a:cubicBezTo>
                    <a:pt x="7209" y="38"/>
                    <a:pt x="7135" y="1"/>
                    <a:pt x="7061"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9"/>
            <p:cNvSpPr/>
            <p:nvPr/>
          </p:nvSpPr>
          <p:spPr>
            <a:xfrm>
              <a:off x="3376050" y="3036800"/>
              <a:ext cx="949250" cy="1256100"/>
            </a:xfrm>
            <a:custGeom>
              <a:rect b="b" l="l" r="r" t="t"/>
              <a:pathLst>
                <a:path extrusionOk="0" h="50244" w="37970">
                  <a:moveTo>
                    <a:pt x="7875" y="0"/>
                  </a:moveTo>
                  <a:cubicBezTo>
                    <a:pt x="5250" y="0"/>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0"/>
                    <a:pt x="30094" y="0"/>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9"/>
            <p:cNvSpPr/>
            <p:nvPr/>
          </p:nvSpPr>
          <p:spPr>
            <a:xfrm>
              <a:off x="3367725" y="3029400"/>
              <a:ext cx="964950" cy="1271825"/>
            </a:xfrm>
            <a:custGeom>
              <a:rect b="b" l="l" r="r" t="t"/>
              <a:pathLst>
                <a:path extrusionOk="0" h="50873" w="38598">
                  <a:moveTo>
                    <a:pt x="30427" y="592"/>
                  </a:moveTo>
                  <a:cubicBezTo>
                    <a:pt x="31647" y="629"/>
                    <a:pt x="32757" y="1110"/>
                    <a:pt x="33533" y="1886"/>
                  </a:cubicBezTo>
                  <a:cubicBezTo>
                    <a:pt x="34346" y="2699"/>
                    <a:pt x="34827" y="3809"/>
                    <a:pt x="34827" y="4992"/>
                  </a:cubicBezTo>
                  <a:lnTo>
                    <a:pt x="34827" y="5029"/>
                  </a:lnTo>
                  <a:lnTo>
                    <a:pt x="38006" y="44918"/>
                  </a:lnTo>
                  <a:lnTo>
                    <a:pt x="38006" y="44918"/>
                  </a:lnTo>
                  <a:cubicBezTo>
                    <a:pt x="37996" y="46383"/>
                    <a:pt x="37370" y="47701"/>
                    <a:pt x="36417" y="48691"/>
                  </a:cubicBezTo>
                  <a:cubicBezTo>
                    <a:pt x="35455" y="49652"/>
                    <a:pt x="34124" y="50244"/>
                    <a:pt x="32646" y="50244"/>
                  </a:cubicBezTo>
                  <a:lnTo>
                    <a:pt x="5953" y="50244"/>
                  </a:lnTo>
                  <a:cubicBezTo>
                    <a:pt x="4511" y="50244"/>
                    <a:pt x="3143" y="49652"/>
                    <a:pt x="2182" y="48691"/>
                  </a:cubicBezTo>
                  <a:cubicBezTo>
                    <a:pt x="1228" y="47701"/>
                    <a:pt x="639" y="46383"/>
                    <a:pt x="629" y="44919"/>
                  </a:cubicBezTo>
                  <a:lnTo>
                    <a:pt x="629" y="44919"/>
                  </a:lnTo>
                  <a:lnTo>
                    <a:pt x="3809" y="5029"/>
                  </a:lnTo>
                  <a:lnTo>
                    <a:pt x="3809" y="4992"/>
                  </a:lnTo>
                  <a:cubicBezTo>
                    <a:pt x="3809" y="3809"/>
                    <a:pt x="4289" y="2699"/>
                    <a:pt x="5066" y="1886"/>
                  </a:cubicBezTo>
                  <a:cubicBezTo>
                    <a:pt x="5879" y="1110"/>
                    <a:pt x="6988" y="629"/>
                    <a:pt x="8208" y="592"/>
                  </a:cubicBezTo>
                  <a:close/>
                  <a:moveTo>
                    <a:pt x="8208" y="1"/>
                  </a:moveTo>
                  <a:cubicBezTo>
                    <a:pt x="5435" y="1"/>
                    <a:pt x="3180" y="2256"/>
                    <a:pt x="3180" y="4992"/>
                  </a:cubicBezTo>
                  <a:lnTo>
                    <a:pt x="1" y="44883"/>
                  </a:lnTo>
                  <a:cubicBezTo>
                    <a:pt x="1" y="48173"/>
                    <a:pt x="2662" y="50872"/>
                    <a:pt x="5953" y="50872"/>
                  </a:cubicBezTo>
                  <a:lnTo>
                    <a:pt x="32646" y="50872"/>
                  </a:lnTo>
                  <a:cubicBezTo>
                    <a:pt x="35936" y="50872"/>
                    <a:pt x="38598" y="48173"/>
                    <a:pt x="38598" y="44883"/>
                  </a:cubicBezTo>
                  <a:lnTo>
                    <a:pt x="35455" y="4992"/>
                  </a:lnTo>
                  <a:cubicBezTo>
                    <a:pt x="35455" y="2256"/>
                    <a:pt x="33200" y="1"/>
                    <a:pt x="3042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9"/>
            <p:cNvSpPr/>
            <p:nvPr/>
          </p:nvSpPr>
          <p:spPr>
            <a:xfrm>
              <a:off x="3376050" y="3089475"/>
              <a:ext cx="949250" cy="1256100"/>
            </a:xfrm>
            <a:custGeom>
              <a:rect b="b" l="l" r="r" t="t"/>
              <a:pathLst>
                <a:path extrusionOk="0" h="50244" w="37970">
                  <a:moveTo>
                    <a:pt x="7875" y="1"/>
                  </a:moveTo>
                  <a:cubicBezTo>
                    <a:pt x="5250" y="1"/>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1"/>
                    <a:pt x="30094" y="1"/>
                  </a:cubicBezTo>
                  <a:close/>
                </a:path>
              </a:pathLst>
            </a:custGeom>
            <a:solidFill>
              <a:srgbClr val="77C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9"/>
            <p:cNvSpPr/>
            <p:nvPr/>
          </p:nvSpPr>
          <p:spPr>
            <a:xfrm>
              <a:off x="3367725" y="3082075"/>
              <a:ext cx="964950" cy="1270900"/>
            </a:xfrm>
            <a:custGeom>
              <a:rect b="b" l="l" r="r" t="t"/>
              <a:pathLst>
                <a:path extrusionOk="0" h="50836" w="38598">
                  <a:moveTo>
                    <a:pt x="30427" y="592"/>
                  </a:moveTo>
                  <a:cubicBezTo>
                    <a:pt x="31647" y="592"/>
                    <a:pt x="32757" y="1110"/>
                    <a:pt x="33533" y="1886"/>
                  </a:cubicBezTo>
                  <a:cubicBezTo>
                    <a:pt x="34346" y="2700"/>
                    <a:pt x="34827" y="3772"/>
                    <a:pt x="34827" y="4992"/>
                  </a:cubicBezTo>
                  <a:lnTo>
                    <a:pt x="34827" y="5029"/>
                  </a:lnTo>
                  <a:lnTo>
                    <a:pt x="38006" y="44919"/>
                  </a:lnTo>
                  <a:lnTo>
                    <a:pt x="38006" y="44919"/>
                  </a:lnTo>
                  <a:cubicBezTo>
                    <a:pt x="37996" y="46383"/>
                    <a:pt x="37370" y="47701"/>
                    <a:pt x="36417" y="48654"/>
                  </a:cubicBezTo>
                  <a:cubicBezTo>
                    <a:pt x="35455" y="49616"/>
                    <a:pt x="34124" y="50244"/>
                    <a:pt x="32646" y="50244"/>
                  </a:cubicBezTo>
                  <a:lnTo>
                    <a:pt x="5953" y="50244"/>
                  </a:lnTo>
                  <a:cubicBezTo>
                    <a:pt x="4511" y="50244"/>
                    <a:pt x="3143" y="49616"/>
                    <a:pt x="2182" y="48654"/>
                  </a:cubicBezTo>
                  <a:cubicBezTo>
                    <a:pt x="1228" y="47701"/>
                    <a:pt x="639" y="46383"/>
                    <a:pt x="629" y="44919"/>
                  </a:cubicBezTo>
                  <a:lnTo>
                    <a:pt x="629" y="44919"/>
                  </a:lnTo>
                  <a:lnTo>
                    <a:pt x="3809" y="5029"/>
                  </a:lnTo>
                  <a:lnTo>
                    <a:pt x="3809" y="4992"/>
                  </a:lnTo>
                  <a:cubicBezTo>
                    <a:pt x="3809" y="3772"/>
                    <a:pt x="4289" y="2700"/>
                    <a:pt x="5066" y="1886"/>
                  </a:cubicBezTo>
                  <a:cubicBezTo>
                    <a:pt x="5879" y="1110"/>
                    <a:pt x="6988" y="592"/>
                    <a:pt x="8208" y="592"/>
                  </a:cubicBezTo>
                  <a:close/>
                  <a:moveTo>
                    <a:pt x="8208" y="1"/>
                  </a:moveTo>
                  <a:cubicBezTo>
                    <a:pt x="5435" y="1"/>
                    <a:pt x="3180" y="2219"/>
                    <a:pt x="3180" y="4992"/>
                  </a:cubicBezTo>
                  <a:lnTo>
                    <a:pt x="1" y="44883"/>
                  </a:lnTo>
                  <a:cubicBezTo>
                    <a:pt x="1" y="48174"/>
                    <a:pt x="2662" y="50836"/>
                    <a:pt x="5953" y="50836"/>
                  </a:cubicBezTo>
                  <a:lnTo>
                    <a:pt x="32646" y="50836"/>
                  </a:lnTo>
                  <a:cubicBezTo>
                    <a:pt x="35936" y="50836"/>
                    <a:pt x="38598" y="48174"/>
                    <a:pt x="38598" y="44883"/>
                  </a:cubicBezTo>
                  <a:lnTo>
                    <a:pt x="35455" y="4992"/>
                  </a:lnTo>
                  <a:cubicBezTo>
                    <a:pt x="35455" y="2219"/>
                    <a:pt x="33200" y="1"/>
                    <a:pt x="30427" y="1"/>
                  </a:cubicBezTo>
                  <a:close/>
                </a:path>
              </a:pathLst>
            </a:custGeom>
            <a:solidFill>
              <a:srgbClr val="49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6" name="Shape 2496"/>
        <p:cNvGrpSpPr/>
        <p:nvPr/>
      </p:nvGrpSpPr>
      <p:grpSpPr>
        <a:xfrm>
          <a:off x="0" y="0"/>
          <a:ext cx="0" cy="0"/>
          <a:chOff x="0" y="0"/>
          <a:chExt cx="0" cy="0"/>
        </a:xfrm>
      </p:grpSpPr>
      <p:sp>
        <p:nvSpPr>
          <p:cNvPr id="2497" name="Google Shape;2497;p40"/>
          <p:cNvSpPr txBox="1"/>
          <p:nvPr>
            <p:ph idx="4294967295" type="title"/>
          </p:nvPr>
        </p:nvSpPr>
        <p:spPr>
          <a:xfrm>
            <a:off x="107175" y="150025"/>
            <a:ext cx="3122400" cy="59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Fira Sans Extra Condensed"/>
                <a:ea typeface="Fira Sans Extra Condensed"/>
                <a:cs typeface="Fira Sans Extra Condensed"/>
                <a:sym typeface="Fira Sans Extra Condensed"/>
              </a:rPr>
              <a:t>SEQUENCE DIAGRAMS</a:t>
            </a:r>
            <a:endParaRPr b="1">
              <a:latin typeface="Fira Sans Extra Condensed"/>
              <a:ea typeface="Fira Sans Extra Condensed"/>
              <a:cs typeface="Fira Sans Extra Condensed"/>
              <a:sym typeface="Fira Sans Extra Condensed"/>
            </a:endParaRPr>
          </a:p>
        </p:txBody>
      </p:sp>
      <p:pic>
        <p:nvPicPr>
          <p:cNvPr id="2498" name="Google Shape;2498;p40"/>
          <p:cNvPicPr preferRelativeResize="0"/>
          <p:nvPr/>
        </p:nvPicPr>
        <p:blipFill>
          <a:blip r:embed="rId3">
            <a:alphaModFix/>
          </a:blip>
          <a:stretch>
            <a:fillRect/>
          </a:stretch>
        </p:blipFill>
        <p:spPr>
          <a:xfrm>
            <a:off x="6174563" y="52563"/>
            <a:ext cx="2248825" cy="4574126"/>
          </a:xfrm>
          <a:prstGeom prst="rect">
            <a:avLst/>
          </a:prstGeom>
          <a:noFill/>
          <a:ln>
            <a:noFill/>
          </a:ln>
        </p:spPr>
      </p:pic>
      <p:pic>
        <p:nvPicPr>
          <p:cNvPr id="2499" name="Google Shape;2499;p40"/>
          <p:cNvPicPr preferRelativeResize="0"/>
          <p:nvPr/>
        </p:nvPicPr>
        <p:blipFill>
          <a:blip r:embed="rId4">
            <a:alphaModFix/>
          </a:blip>
          <a:stretch>
            <a:fillRect/>
          </a:stretch>
        </p:blipFill>
        <p:spPr>
          <a:xfrm>
            <a:off x="3099587" y="712675"/>
            <a:ext cx="2151375" cy="1312500"/>
          </a:xfrm>
          <a:prstGeom prst="rect">
            <a:avLst/>
          </a:prstGeom>
          <a:noFill/>
          <a:ln>
            <a:noFill/>
          </a:ln>
        </p:spPr>
      </p:pic>
      <p:pic>
        <p:nvPicPr>
          <p:cNvPr id="2500" name="Google Shape;2500;p40"/>
          <p:cNvPicPr preferRelativeResize="0"/>
          <p:nvPr/>
        </p:nvPicPr>
        <p:blipFill>
          <a:blip r:embed="rId5">
            <a:alphaModFix/>
          </a:blip>
          <a:stretch>
            <a:fillRect/>
          </a:stretch>
        </p:blipFill>
        <p:spPr>
          <a:xfrm>
            <a:off x="2838975" y="2551850"/>
            <a:ext cx="2958751" cy="1729350"/>
          </a:xfrm>
          <a:prstGeom prst="rect">
            <a:avLst/>
          </a:prstGeom>
          <a:noFill/>
          <a:ln>
            <a:noFill/>
          </a:ln>
        </p:spPr>
      </p:pic>
      <p:sp>
        <p:nvSpPr>
          <p:cNvPr id="2501" name="Google Shape;2501;p40"/>
          <p:cNvSpPr txBox="1"/>
          <p:nvPr/>
        </p:nvSpPr>
        <p:spPr>
          <a:xfrm>
            <a:off x="3475913" y="413275"/>
            <a:ext cx="11280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Get Balance</a:t>
            </a:r>
            <a:endParaRPr sz="1200">
              <a:latin typeface="Fira Sans"/>
              <a:ea typeface="Fira Sans"/>
              <a:cs typeface="Fira Sans"/>
              <a:sym typeface="Fira Sans"/>
            </a:endParaRPr>
          </a:p>
        </p:txBody>
      </p:sp>
      <p:sp>
        <p:nvSpPr>
          <p:cNvPr id="2502" name="Google Shape;2502;p40"/>
          <p:cNvSpPr txBox="1"/>
          <p:nvPr/>
        </p:nvSpPr>
        <p:spPr>
          <a:xfrm>
            <a:off x="3281250" y="2252450"/>
            <a:ext cx="15870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Get Transfer History</a:t>
            </a:r>
            <a:endParaRPr sz="1200">
              <a:latin typeface="Fira Sans"/>
              <a:ea typeface="Fira Sans"/>
              <a:cs typeface="Fira Sans"/>
              <a:sym typeface="Fira Sans"/>
            </a:endParaRPr>
          </a:p>
        </p:txBody>
      </p:sp>
      <p:sp>
        <p:nvSpPr>
          <p:cNvPr id="2503" name="Google Shape;2503;p40"/>
          <p:cNvSpPr txBox="1"/>
          <p:nvPr/>
        </p:nvSpPr>
        <p:spPr>
          <a:xfrm>
            <a:off x="6780413" y="4626700"/>
            <a:ext cx="12459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Transfer Money</a:t>
            </a:r>
            <a:endParaRPr sz="1200">
              <a:latin typeface="Fira Sans"/>
              <a:ea typeface="Fira Sans"/>
              <a:cs typeface="Fira Sans"/>
              <a:sym typeface="Fira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nology Consulting by Slidesgo">
  <a:themeElements>
    <a:clrScheme name="Simple Light">
      <a:dk1>
        <a:srgbClr val="000000"/>
      </a:dk1>
      <a:lt1>
        <a:srgbClr val="FFFFFF"/>
      </a:lt1>
      <a:dk2>
        <a:srgbClr val="595959"/>
      </a:dk2>
      <a:lt2>
        <a:srgbClr val="EEEEEE"/>
      </a:lt2>
      <a:accent1>
        <a:srgbClr val="77C6FC"/>
      </a:accent1>
      <a:accent2>
        <a:srgbClr val="BBE3FE"/>
      </a:accent2>
      <a:accent3>
        <a:srgbClr val="D6EEFE"/>
      </a:accent3>
      <a:accent4>
        <a:srgbClr val="BBE3FE"/>
      </a:accent4>
      <a:accent5>
        <a:srgbClr val="595959"/>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